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85" r:id="rId5"/>
    <p:sldId id="258" r:id="rId6"/>
    <p:sldId id="278" r:id="rId7"/>
    <p:sldId id="286" r:id="rId8"/>
    <p:sldId id="287" r:id="rId9"/>
    <p:sldId id="325" r:id="rId10"/>
    <p:sldId id="279" r:id="rId11"/>
    <p:sldId id="280" r:id="rId12"/>
    <p:sldId id="291" r:id="rId13"/>
    <p:sldId id="288" r:id="rId14"/>
    <p:sldId id="289" r:id="rId15"/>
    <p:sldId id="281" r:id="rId16"/>
    <p:sldId id="259" r:id="rId17"/>
    <p:sldId id="283" r:id="rId18"/>
    <p:sldId id="284" r:id="rId19"/>
    <p:sldId id="290" r:id="rId20"/>
    <p:sldId id="292" r:id="rId21"/>
    <p:sldId id="293" r:id="rId22"/>
    <p:sldId id="294" r:id="rId23"/>
    <p:sldId id="296" r:id="rId24"/>
    <p:sldId id="295" r:id="rId25"/>
    <p:sldId id="297" r:id="rId26"/>
    <p:sldId id="298" r:id="rId27"/>
    <p:sldId id="299" r:id="rId28"/>
    <p:sldId id="301" r:id="rId29"/>
    <p:sldId id="300" r:id="rId30"/>
    <p:sldId id="302" r:id="rId31"/>
    <p:sldId id="304" r:id="rId32"/>
    <p:sldId id="315" r:id="rId33"/>
    <p:sldId id="305" r:id="rId34"/>
    <p:sldId id="303" r:id="rId35"/>
    <p:sldId id="306" r:id="rId36"/>
    <p:sldId id="307" r:id="rId37"/>
    <p:sldId id="308" r:id="rId38"/>
    <p:sldId id="309" r:id="rId39"/>
    <p:sldId id="310" r:id="rId40"/>
    <p:sldId id="311" r:id="rId41"/>
    <p:sldId id="316" r:id="rId42"/>
    <p:sldId id="312" r:id="rId43"/>
    <p:sldId id="313" r:id="rId44"/>
    <p:sldId id="317" r:id="rId45"/>
    <p:sldId id="314" r:id="rId46"/>
    <p:sldId id="318" r:id="rId47"/>
    <p:sldId id="323" r:id="rId48"/>
    <p:sldId id="324" r:id="rId49"/>
    <p:sldId id="322" r:id="rId50"/>
    <p:sldId id="319" r:id="rId51"/>
    <p:sldId id="320" r:id="rId52"/>
    <p:sldId id="321" r:id="rId53"/>
    <p:sldId id="326" r:id="rId54"/>
    <p:sldId id="327" r:id="rId55"/>
    <p:sldId id="328" r:id="rId56"/>
    <p:sldId id="329" r:id="rId57"/>
    <p:sldId id="330" r:id="rId58"/>
    <p:sldId id="334" r:id="rId59"/>
    <p:sldId id="331" r:id="rId60"/>
    <p:sldId id="338" r:id="rId61"/>
    <p:sldId id="335" r:id="rId62"/>
    <p:sldId id="337" r:id="rId63"/>
    <p:sldId id="332" r:id="rId64"/>
    <p:sldId id="333" r:id="rId65"/>
    <p:sldId id="339" r:id="rId66"/>
    <p:sldId id="336" r:id="rId6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7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Grethel" userId="cff081600656a070" providerId="LiveId" clId="{E280A751-70E8-4D14-B6B8-FB0D9792931D}"/>
    <pc:docChg chg="undo custSel addSld delSld modSld">
      <pc:chgData name="Paul Grethel" userId="cff081600656a070" providerId="LiveId" clId="{E280A751-70E8-4D14-B6B8-FB0D9792931D}" dt="2017-11-06T00:26:42.965" v="6941" actId="1076"/>
      <pc:docMkLst>
        <pc:docMk/>
      </pc:docMkLst>
      <pc:sldChg chg="modSp">
        <pc:chgData name="Paul Grethel" userId="cff081600656a070" providerId="LiveId" clId="{E280A751-70E8-4D14-B6B8-FB0D9792931D}" dt="2017-11-05T22:23:32.686" v="107" actId="20577"/>
        <pc:sldMkLst>
          <pc:docMk/>
          <pc:sldMk cId="2206999823" sldId="256"/>
        </pc:sldMkLst>
        <pc:spChg chg="mod">
          <ac:chgData name="Paul Grethel" userId="cff081600656a070" providerId="LiveId" clId="{E280A751-70E8-4D14-B6B8-FB0D9792931D}" dt="2017-11-05T22:23:32.686" v="107" actId="20577"/>
          <ac:spMkLst>
            <pc:docMk/>
            <pc:sldMk cId="2206999823" sldId="256"/>
            <ac:spMk id="7" creationId="{F54D9614-4A45-4FE3-838A-0A54F5AA8639}"/>
          </ac:spMkLst>
        </pc:spChg>
      </pc:sldChg>
      <pc:sldChg chg="delSp modSp">
        <pc:chgData name="Paul Grethel" userId="cff081600656a070" providerId="LiveId" clId="{E280A751-70E8-4D14-B6B8-FB0D9792931D}" dt="2017-11-05T22:24:17.097" v="218" actId="478"/>
        <pc:sldMkLst>
          <pc:docMk/>
          <pc:sldMk cId="1067443551" sldId="257"/>
        </pc:sldMkLst>
        <pc:spChg chg="mod">
          <ac:chgData name="Paul Grethel" userId="cff081600656a070" providerId="LiveId" clId="{E280A751-70E8-4D14-B6B8-FB0D9792931D}" dt="2017-11-05T22:24:14.235" v="216" actId="6549"/>
          <ac:spMkLst>
            <pc:docMk/>
            <pc:sldMk cId="1067443551" sldId="257"/>
            <ac:spMk id="4" creationId="{6572318C-E0B1-4327-82D2-12027F2576CB}"/>
          </ac:spMkLst>
        </pc:spChg>
        <pc:spChg chg="del">
          <ac:chgData name="Paul Grethel" userId="cff081600656a070" providerId="LiveId" clId="{E280A751-70E8-4D14-B6B8-FB0D9792931D}" dt="2017-11-05T22:24:16.013" v="217" actId="478"/>
          <ac:spMkLst>
            <pc:docMk/>
            <pc:sldMk cId="1067443551" sldId="257"/>
            <ac:spMk id="7" creationId="{AFE210A0-654F-4980-931C-7FED7B652B23}"/>
          </ac:spMkLst>
        </pc:spChg>
        <pc:spChg chg="del">
          <ac:chgData name="Paul Grethel" userId="cff081600656a070" providerId="LiveId" clId="{E280A751-70E8-4D14-B6B8-FB0D9792931D}" dt="2017-11-05T22:24:17.097" v="218" actId="478"/>
          <ac:spMkLst>
            <pc:docMk/>
            <pc:sldMk cId="1067443551" sldId="257"/>
            <ac:spMk id="9" creationId="{998FDCFF-3A3F-40AF-A571-482EF00ECAC7}"/>
          </ac:spMkLst>
        </pc:spChg>
      </pc:sldChg>
      <pc:sldChg chg="addSp modSp">
        <pc:chgData name="Paul Grethel" userId="cff081600656a070" providerId="LiveId" clId="{E280A751-70E8-4D14-B6B8-FB0D9792931D}" dt="2017-11-05T22:41:40.004" v="1863" actId="20577"/>
        <pc:sldMkLst>
          <pc:docMk/>
          <pc:sldMk cId="1075167652" sldId="258"/>
        </pc:sldMkLst>
        <pc:spChg chg="mod">
          <ac:chgData name="Paul Grethel" userId="cff081600656a070" providerId="LiveId" clId="{E280A751-70E8-4D14-B6B8-FB0D9792931D}" dt="2017-11-05T22:41:40.004" v="1863" actId="20577"/>
          <ac:spMkLst>
            <pc:docMk/>
            <pc:sldMk cId="1075167652" sldId="258"/>
            <ac:spMk id="4" creationId="{6572318C-E0B1-4327-82D2-12027F2576CB}"/>
          </ac:spMkLst>
        </pc:spChg>
        <pc:spChg chg="mod">
          <ac:chgData name="Paul Grethel" userId="cff081600656a070" providerId="LiveId" clId="{E280A751-70E8-4D14-B6B8-FB0D9792931D}" dt="2017-11-05T22:40:29.215" v="1806" actId="1076"/>
          <ac:spMkLst>
            <pc:docMk/>
            <pc:sldMk cId="1075167652" sldId="258"/>
            <ac:spMk id="5" creationId="{5C6E51DA-5B93-4265-8DFC-08DC45EC4CB1}"/>
          </ac:spMkLst>
        </pc:spChg>
        <pc:spChg chg="mod">
          <ac:chgData name="Paul Grethel" userId="cff081600656a070" providerId="LiveId" clId="{E280A751-70E8-4D14-B6B8-FB0D9792931D}" dt="2017-11-05T22:40:49.750" v="1810" actId="1076"/>
          <ac:spMkLst>
            <pc:docMk/>
            <pc:sldMk cId="1075167652" sldId="258"/>
            <ac:spMk id="6" creationId="{6D3A0EC5-FBAF-4DF7-B8F8-ED55E53615F1}"/>
          </ac:spMkLst>
        </pc:spChg>
        <pc:spChg chg="add mod">
          <ac:chgData name="Paul Grethel" userId="cff081600656a070" providerId="LiveId" clId="{E280A751-70E8-4D14-B6B8-FB0D9792931D}" dt="2017-11-05T22:41:18.104" v="1814" actId="1076"/>
          <ac:spMkLst>
            <pc:docMk/>
            <pc:sldMk cId="1075167652" sldId="258"/>
            <ac:spMk id="8" creationId="{3374B4B2-59DF-40EF-A12B-6B600F715E82}"/>
          </ac:spMkLst>
        </pc:spChg>
        <pc:spChg chg="mod">
          <ac:chgData name="Paul Grethel" userId="cff081600656a070" providerId="LiveId" clId="{E280A751-70E8-4D14-B6B8-FB0D9792931D}" dt="2017-11-05T22:41:02.516" v="1812" actId="1076"/>
          <ac:spMkLst>
            <pc:docMk/>
            <pc:sldMk cId="1075167652" sldId="258"/>
            <ac:spMk id="9" creationId="{998FDCFF-3A3F-40AF-A571-482EF00ECAC7}"/>
          </ac:spMkLst>
        </pc:spChg>
      </pc:sldChg>
      <pc:sldChg chg="addSp modSp">
        <pc:chgData name="Paul Grethel" userId="cff081600656a070" providerId="LiveId" clId="{E280A751-70E8-4D14-B6B8-FB0D9792931D}" dt="2017-11-06T00:05:17.004" v="5479" actId="1076"/>
        <pc:sldMkLst>
          <pc:docMk/>
          <pc:sldMk cId="1769565297" sldId="259"/>
        </pc:sldMkLst>
        <pc:spChg chg="mod">
          <ac:chgData name="Paul Grethel" userId="cff081600656a070" providerId="LiveId" clId="{E280A751-70E8-4D14-B6B8-FB0D9792931D}" dt="2017-11-06T00:04:42.113" v="5469" actId="1076"/>
          <ac:spMkLst>
            <pc:docMk/>
            <pc:sldMk cId="1769565297" sldId="259"/>
            <ac:spMk id="4" creationId="{6572318C-E0B1-4327-82D2-12027F2576CB}"/>
          </ac:spMkLst>
        </pc:spChg>
        <pc:spChg chg="mod">
          <ac:chgData name="Paul Grethel" userId="cff081600656a070" providerId="LiveId" clId="{E280A751-70E8-4D14-B6B8-FB0D9792931D}" dt="2017-11-06T00:04:46.341" v="5470" actId="1076"/>
          <ac:spMkLst>
            <pc:docMk/>
            <pc:sldMk cId="1769565297" sldId="259"/>
            <ac:spMk id="5" creationId="{5C6E51DA-5B93-4265-8DFC-08DC45EC4CB1}"/>
          </ac:spMkLst>
        </pc:spChg>
        <pc:spChg chg="mod">
          <ac:chgData name="Paul Grethel" userId="cff081600656a070" providerId="LiveId" clId="{E280A751-70E8-4D14-B6B8-FB0D9792931D}" dt="2017-11-06T00:04:48.786" v="5471" actId="1076"/>
          <ac:spMkLst>
            <pc:docMk/>
            <pc:sldMk cId="1769565297" sldId="259"/>
            <ac:spMk id="7" creationId="{AFE210A0-654F-4980-931C-7FED7B652B23}"/>
          </ac:spMkLst>
        </pc:spChg>
        <pc:spChg chg="add mod">
          <ac:chgData name="Paul Grethel" userId="cff081600656a070" providerId="LiveId" clId="{E280A751-70E8-4D14-B6B8-FB0D9792931D}" dt="2017-11-06T00:05:01.525" v="5475" actId="1076"/>
          <ac:spMkLst>
            <pc:docMk/>
            <pc:sldMk cId="1769565297" sldId="259"/>
            <ac:spMk id="8" creationId="{E7E2AAF3-5503-4133-BB5F-B803038AE621}"/>
          </ac:spMkLst>
        </pc:spChg>
        <pc:spChg chg="add mod">
          <ac:chgData name="Paul Grethel" userId="cff081600656a070" providerId="LiveId" clId="{E280A751-70E8-4D14-B6B8-FB0D9792931D}" dt="2017-11-06T00:05:06.523" v="5476" actId="1076"/>
          <ac:spMkLst>
            <pc:docMk/>
            <pc:sldMk cId="1769565297" sldId="259"/>
            <ac:spMk id="10" creationId="{A5C0F178-B4C7-4BCE-98F2-EC7D2C2041ED}"/>
          </ac:spMkLst>
        </pc:spChg>
        <pc:spChg chg="add mod">
          <ac:chgData name="Paul Grethel" userId="cff081600656a070" providerId="LiveId" clId="{E280A751-70E8-4D14-B6B8-FB0D9792931D}" dt="2017-11-06T00:05:10.824" v="5477" actId="1076"/>
          <ac:spMkLst>
            <pc:docMk/>
            <pc:sldMk cId="1769565297" sldId="259"/>
            <ac:spMk id="11" creationId="{0B8E6CF7-8F37-49A1-8BE7-A9FF23188E50}"/>
          </ac:spMkLst>
        </pc:spChg>
        <pc:spChg chg="add mod">
          <ac:chgData name="Paul Grethel" userId="cff081600656a070" providerId="LiveId" clId="{E280A751-70E8-4D14-B6B8-FB0D9792931D}" dt="2017-11-06T00:05:17.004" v="5479" actId="1076"/>
          <ac:spMkLst>
            <pc:docMk/>
            <pc:sldMk cId="1769565297" sldId="259"/>
            <ac:spMk id="12" creationId="{F203B2BB-805F-4F63-99A5-A13E19D57967}"/>
          </ac:spMkLst>
        </pc:spChg>
      </pc:sldChg>
      <pc:sldChg chg="modSp">
        <pc:chgData name="Paul Grethel" userId="cff081600656a070" providerId="LiveId" clId="{E280A751-70E8-4D14-B6B8-FB0D9792931D}" dt="2017-11-05T22:30:43.585" v="835" actId="1076"/>
        <pc:sldMkLst>
          <pc:docMk/>
          <pc:sldMk cId="1981791831" sldId="260"/>
        </pc:sldMkLst>
        <pc:spChg chg="mod">
          <ac:chgData name="Paul Grethel" userId="cff081600656a070" providerId="LiveId" clId="{E280A751-70E8-4D14-B6B8-FB0D9792931D}" dt="2017-11-05T22:30:43.585" v="835" actId="1076"/>
          <ac:spMkLst>
            <pc:docMk/>
            <pc:sldMk cId="1981791831" sldId="260"/>
            <ac:spMk id="4" creationId="{6572318C-E0B1-4327-82D2-12027F2576CB}"/>
          </ac:spMkLst>
        </pc:spChg>
        <pc:picChg chg="mod">
          <ac:chgData name="Paul Grethel" userId="cff081600656a070" providerId="LiveId" clId="{E280A751-70E8-4D14-B6B8-FB0D9792931D}" dt="2017-11-05T22:24:34.113" v="221" actId="1076"/>
          <ac:picMkLst>
            <pc:docMk/>
            <pc:sldMk cId="1981791831" sldId="260"/>
            <ac:picMk id="3" creationId="{EE65F1B1-9C50-495E-8F4C-D1CD120E307E}"/>
          </ac:picMkLst>
        </pc:picChg>
      </pc:sldChg>
      <pc:sldChg chg="addSp delSp modSp">
        <pc:chgData name="Paul Grethel" userId="cff081600656a070" providerId="LiveId" clId="{E280A751-70E8-4D14-B6B8-FB0D9792931D}" dt="2017-11-05T22:51:42.602" v="2325" actId="1076"/>
        <pc:sldMkLst>
          <pc:docMk/>
          <pc:sldMk cId="610069616" sldId="278"/>
        </pc:sldMkLst>
        <pc:spChg chg="mod">
          <ac:chgData name="Paul Grethel" userId="cff081600656a070" providerId="LiveId" clId="{E280A751-70E8-4D14-B6B8-FB0D9792931D}" dt="2017-11-05T22:45:11.400" v="2322" actId="20577"/>
          <ac:spMkLst>
            <pc:docMk/>
            <pc:sldMk cId="610069616" sldId="278"/>
            <ac:spMk id="4" creationId="{6572318C-E0B1-4327-82D2-12027F2576CB}"/>
          </ac:spMkLst>
        </pc:spChg>
        <pc:picChg chg="del">
          <ac:chgData name="Paul Grethel" userId="cff081600656a070" providerId="LiveId" clId="{E280A751-70E8-4D14-B6B8-FB0D9792931D}" dt="2017-11-05T22:41:53.450" v="1864" actId="478"/>
          <ac:picMkLst>
            <pc:docMk/>
            <pc:sldMk cId="610069616" sldId="278"/>
            <ac:picMk id="7" creationId="{7F081748-3527-4D01-B7C2-D63B1D50AB90}"/>
          </ac:picMkLst>
        </pc:picChg>
        <pc:picChg chg="add mod">
          <ac:chgData name="Paul Grethel" userId="cff081600656a070" providerId="LiveId" clId="{E280A751-70E8-4D14-B6B8-FB0D9792931D}" dt="2017-11-05T22:51:42.602" v="2325" actId="1076"/>
          <ac:picMkLst>
            <pc:docMk/>
            <pc:sldMk cId="610069616" sldId="278"/>
            <ac:picMk id="10" creationId="{9C553942-1F26-4CE2-BCB8-CC4ECD50891D}"/>
          </ac:picMkLst>
        </pc:picChg>
      </pc:sldChg>
      <pc:sldChg chg="addSp modSp">
        <pc:chgData name="Paul Grethel" userId="cff081600656a070" providerId="LiveId" clId="{E280A751-70E8-4D14-B6B8-FB0D9792931D}" dt="2017-11-05T23:29:04.425" v="3528" actId="14100"/>
        <pc:sldMkLst>
          <pc:docMk/>
          <pc:sldMk cId="4236493671" sldId="279"/>
        </pc:sldMkLst>
        <pc:spChg chg="mod">
          <ac:chgData name="Paul Grethel" userId="cff081600656a070" providerId="LiveId" clId="{E280A751-70E8-4D14-B6B8-FB0D9792931D}" dt="2017-11-05T23:15:35.302" v="3524" actId="20577"/>
          <ac:spMkLst>
            <pc:docMk/>
            <pc:sldMk cId="4236493671" sldId="279"/>
            <ac:spMk id="4" creationId="{6572318C-E0B1-4327-82D2-12027F2576CB}"/>
          </ac:spMkLst>
        </pc:spChg>
        <pc:picChg chg="add mod">
          <ac:chgData name="Paul Grethel" userId="cff081600656a070" providerId="LiveId" clId="{E280A751-70E8-4D14-B6B8-FB0D9792931D}" dt="2017-11-05T23:29:04.425" v="3528" actId="14100"/>
          <ac:picMkLst>
            <pc:docMk/>
            <pc:sldMk cId="4236493671" sldId="279"/>
            <ac:picMk id="5" creationId="{AD9E98F9-AA85-43A2-9F9D-35425AFF05DF}"/>
          </ac:picMkLst>
        </pc:picChg>
      </pc:sldChg>
      <pc:sldChg chg="addSp delSp modSp">
        <pc:chgData name="Paul Grethel" userId="cff081600656a070" providerId="LiveId" clId="{E280A751-70E8-4D14-B6B8-FB0D9792931D}" dt="2017-11-05T23:33:58.390" v="3859" actId="20577"/>
        <pc:sldMkLst>
          <pc:docMk/>
          <pc:sldMk cId="3224085005" sldId="280"/>
        </pc:sldMkLst>
        <pc:spChg chg="mod">
          <ac:chgData name="Paul Grethel" userId="cff081600656a070" providerId="LiveId" clId="{E280A751-70E8-4D14-B6B8-FB0D9792931D}" dt="2017-11-05T23:33:58.390" v="3859" actId="20577"/>
          <ac:spMkLst>
            <pc:docMk/>
            <pc:sldMk cId="3224085005" sldId="280"/>
            <ac:spMk id="4" creationId="{6572318C-E0B1-4327-82D2-12027F2576CB}"/>
          </ac:spMkLst>
        </pc:spChg>
        <pc:picChg chg="add del mod">
          <ac:chgData name="Paul Grethel" userId="cff081600656a070" providerId="LiveId" clId="{E280A751-70E8-4D14-B6B8-FB0D9792931D}" dt="2017-11-05T23:30:45.595" v="3562" actId="478"/>
          <ac:picMkLst>
            <pc:docMk/>
            <pc:sldMk cId="3224085005" sldId="280"/>
            <ac:picMk id="5" creationId="{DA2CE260-F784-4CC9-B491-5BD9177232C4}"/>
          </ac:picMkLst>
        </pc:picChg>
        <pc:picChg chg="add mod">
          <ac:chgData name="Paul Grethel" userId="cff081600656a070" providerId="LiveId" clId="{E280A751-70E8-4D14-B6B8-FB0D9792931D}" dt="2017-11-05T23:32:27.189" v="3740" actId="1076"/>
          <ac:picMkLst>
            <pc:docMk/>
            <pc:sldMk cId="3224085005" sldId="280"/>
            <ac:picMk id="6" creationId="{815EF9BD-2D3C-4D7D-A3A4-6B151991A429}"/>
          </ac:picMkLst>
        </pc:picChg>
      </pc:sldChg>
      <pc:sldChg chg="addSp delSp modSp">
        <pc:chgData name="Paul Grethel" userId="cff081600656a070" providerId="LiveId" clId="{E280A751-70E8-4D14-B6B8-FB0D9792931D}" dt="2017-11-06T00:01:01.872" v="4903" actId="1076"/>
        <pc:sldMkLst>
          <pc:docMk/>
          <pc:sldMk cId="62085505" sldId="281"/>
        </pc:sldMkLst>
        <pc:spChg chg="mod">
          <ac:chgData name="Paul Grethel" userId="cff081600656a070" providerId="LiveId" clId="{E280A751-70E8-4D14-B6B8-FB0D9792931D}" dt="2017-11-05T23:59:31.504" v="4827" actId="20577"/>
          <ac:spMkLst>
            <pc:docMk/>
            <pc:sldMk cId="62085505" sldId="281"/>
            <ac:spMk id="4" creationId="{6572318C-E0B1-4327-82D2-12027F2576CB}"/>
          </ac:spMkLst>
        </pc:spChg>
        <pc:spChg chg="add mod">
          <ac:chgData name="Paul Grethel" userId="cff081600656a070" providerId="LiveId" clId="{E280A751-70E8-4D14-B6B8-FB0D9792931D}" dt="2017-11-06T00:01:01.872" v="4903" actId="1076"/>
          <ac:spMkLst>
            <pc:docMk/>
            <pc:sldMk cId="62085505" sldId="281"/>
            <ac:spMk id="8" creationId="{39736073-F637-4DEF-B247-62D445C208C1}"/>
          </ac:spMkLst>
        </pc:spChg>
        <pc:picChg chg="del">
          <ac:chgData name="Paul Grethel" userId="cff081600656a070" providerId="LiveId" clId="{E280A751-70E8-4D14-B6B8-FB0D9792931D}" dt="2017-11-05T23:50:42.552" v="4481" actId="478"/>
          <ac:picMkLst>
            <pc:docMk/>
            <pc:sldMk cId="62085505" sldId="281"/>
            <ac:picMk id="5" creationId="{91D316E1-D7C0-4735-BF01-86A666928BCD}"/>
          </ac:picMkLst>
        </pc:picChg>
        <pc:picChg chg="add mod">
          <ac:chgData name="Paul Grethel" userId="cff081600656a070" providerId="LiveId" clId="{E280A751-70E8-4D14-B6B8-FB0D9792931D}" dt="2017-11-06T00:00:58.273" v="4902" actId="1076"/>
          <ac:picMkLst>
            <pc:docMk/>
            <pc:sldMk cId="62085505" sldId="281"/>
            <ac:picMk id="7" creationId="{414DC717-5E87-4F1F-BB51-535823B5185A}"/>
          </ac:picMkLst>
        </pc:picChg>
      </pc:sldChg>
      <pc:sldChg chg="delSp modSp">
        <pc:chgData name="Paul Grethel" userId="cff081600656a070" providerId="LiveId" clId="{E280A751-70E8-4D14-B6B8-FB0D9792931D}" dt="2017-11-06T00:09:08.152" v="6002" actId="6549"/>
        <pc:sldMkLst>
          <pc:docMk/>
          <pc:sldMk cId="292286301" sldId="283"/>
        </pc:sldMkLst>
        <pc:spChg chg="mod">
          <ac:chgData name="Paul Grethel" userId="cff081600656a070" providerId="LiveId" clId="{E280A751-70E8-4D14-B6B8-FB0D9792931D}" dt="2017-11-06T00:09:08.152" v="6002" actId="6549"/>
          <ac:spMkLst>
            <pc:docMk/>
            <pc:sldMk cId="292286301" sldId="283"/>
            <ac:spMk id="4" creationId="{6572318C-E0B1-4327-82D2-12027F2576CB}"/>
          </ac:spMkLst>
        </pc:spChg>
        <pc:spChg chg="del">
          <ac:chgData name="Paul Grethel" userId="cff081600656a070" providerId="LiveId" clId="{E280A751-70E8-4D14-B6B8-FB0D9792931D}" dt="2017-11-06T00:05:47.974" v="5481" actId="478"/>
          <ac:spMkLst>
            <pc:docMk/>
            <pc:sldMk cId="292286301" sldId="283"/>
            <ac:spMk id="7" creationId="{E0909C89-6471-497C-8267-AC9BEC2A8639}"/>
          </ac:spMkLst>
        </pc:spChg>
        <pc:picChg chg="del">
          <ac:chgData name="Paul Grethel" userId="cff081600656a070" providerId="LiveId" clId="{E280A751-70E8-4D14-B6B8-FB0D9792931D}" dt="2017-11-06T00:05:45.721" v="5480" actId="478"/>
          <ac:picMkLst>
            <pc:docMk/>
            <pc:sldMk cId="292286301" sldId="283"/>
            <ac:picMk id="6" creationId="{1C87AA43-BE32-452C-9638-764094EB34B9}"/>
          </ac:picMkLst>
        </pc:picChg>
      </pc:sldChg>
      <pc:sldChg chg="addSp delSp modSp">
        <pc:chgData name="Paul Grethel" userId="cff081600656a070" providerId="LiveId" clId="{E280A751-70E8-4D14-B6B8-FB0D9792931D}" dt="2017-11-06T00:20:20.031" v="6195" actId="20577"/>
        <pc:sldMkLst>
          <pc:docMk/>
          <pc:sldMk cId="4216281213" sldId="284"/>
        </pc:sldMkLst>
        <pc:spChg chg="mod">
          <ac:chgData name="Paul Grethel" userId="cff081600656a070" providerId="LiveId" clId="{E280A751-70E8-4D14-B6B8-FB0D9792931D}" dt="2017-11-06T00:20:20.031" v="6195" actId="20577"/>
          <ac:spMkLst>
            <pc:docMk/>
            <pc:sldMk cId="4216281213" sldId="284"/>
            <ac:spMk id="4" creationId="{6572318C-E0B1-4327-82D2-12027F2576CB}"/>
          </ac:spMkLst>
        </pc:spChg>
        <pc:picChg chg="del">
          <ac:chgData name="Paul Grethel" userId="cff081600656a070" providerId="LiveId" clId="{E280A751-70E8-4D14-B6B8-FB0D9792931D}" dt="2017-11-06T00:11:27.810" v="6003" actId="478"/>
          <ac:picMkLst>
            <pc:docMk/>
            <pc:sldMk cId="4216281213" sldId="284"/>
            <ac:picMk id="5" creationId="{72EC3286-2977-42CA-BA3B-EAE1CF5F0847}"/>
          </ac:picMkLst>
        </pc:picChg>
        <pc:picChg chg="add mod">
          <ac:chgData name="Paul Grethel" userId="cff081600656a070" providerId="LiveId" clId="{E280A751-70E8-4D14-B6B8-FB0D9792931D}" dt="2017-11-06T00:20:17.616" v="6194" actId="1076"/>
          <ac:picMkLst>
            <pc:docMk/>
            <pc:sldMk cId="4216281213" sldId="284"/>
            <ac:picMk id="9" creationId="{67AE0048-BDED-4174-B7B4-CF3B3E3AFA49}"/>
          </ac:picMkLst>
        </pc:picChg>
      </pc:sldChg>
      <pc:sldChg chg="addSp modSp add">
        <pc:chgData name="Paul Grethel" userId="cff081600656a070" providerId="LiveId" clId="{E280A751-70E8-4D14-B6B8-FB0D9792931D}" dt="2017-11-05T22:37:27.059" v="1365" actId="1076"/>
        <pc:sldMkLst>
          <pc:docMk/>
          <pc:sldMk cId="1050685762" sldId="285"/>
        </pc:sldMkLst>
        <pc:spChg chg="mod">
          <ac:chgData name="Paul Grethel" userId="cff081600656a070" providerId="LiveId" clId="{E280A751-70E8-4D14-B6B8-FB0D9792931D}" dt="2017-11-05T22:37:27.059" v="1365" actId="1076"/>
          <ac:spMkLst>
            <pc:docMk/>
            <pc:sldMk cId="1050685762" sldId="285"/>
            <ac:spMk id="4" creationId="{6572318C-E0B1-4327-82D2-12027F2576CB}"/>
          </ac:spMkLst>
        </pc:spChg>
        <pc:picChg chg="add mod">
          <ac:chgData name="Paul Grethel" userId="cff081600656a070" providerId="LiveId" clId="{E280A751-70E8-4D14-B6B8-FB0D9792931D}" dt="2017-11-05T22:36:24.023" v="1358" actId="1076"/>
          <ac:picMkLst>
            <pc:docMk/>
            <pc:sldMk cId="1050685762" sldId="285"/>
            <ac:picMk id="5" creationId="{595A09CC-BD08-479B-AF77-F7FB2AD85710}"/>
          </ac:picMkLst>
        </pc:picChg>
      </pc:sldChg>
      <pc:sldChg chg="addSp delSp modSp add">
        <pc:chgData name="Paul Grethel" userId="cff081600656a070" providerId="LiveId" clId="{E280A751-70E8-4D14-B6B8-FB0D9792931D}" dt="2017-11-05T23:04:26.909" v="2752" actId="20577"/>
        <pc:sldMkLst>
          <pc:docMk/>
          <pc:sldMk cId="3532826791" sldId="286"/>
        </pc:sldMkLst>
        <pc:spChg chg="mod">
          <ac:chgData name="Paul Grethel" userId="cff081600656a070" providerId="LiveId" clId="{E280A751-70E8-4D14-B6B8-FB0D9792931D}" dt="2017-11-05T23:04:26.909" v="2752" actId="20577"/>
          <ac:spMkLst>
            <pc:docMk/>
            <pc:sldMk cId="3532826791" sldId="286"/>
            <ac:spMk id="4" creationId="{6572318C-E0B1-4327-82D2-12027F2576CB}"/>
          </ac:spMkLst>
        </pc:spChg>
        <pc:picChg chg="add mod">
          <ac:chgData name="Paul Grethel" userId="cff081600656a070" providerId="LiveId" clId="{E280A751-70E8-4D14-B6B8-FB0D9792931D}" dt="2017-11-05T23:04:24.232" v="2750" actId="1076"/>
          <ac:picMkLst>
            <pc:docMk/>
            <pc:sldMk cId="3532826791" sldId="286"/>
            <ac:picMk id="5" creationId="{0D37CDCA-6668-4321-801B-7B15FF5CDAC3}"/>
          </ac:picMkLst>
        </pc:picChg>
        <pc:picChg chg="del">
          <ac:chgData name="Paul Grethel" userId="cff081600656a070" providerId="LiveId" clId="{E280A751-70E8-4D14-B6B8-FB0D9792931D}" dt="2017-11-05T23:04:10.923" v="2746" actId="478"/>
          <ac:picMkLst>
            <pc:docMk/>
            <pc:sldMk cId="3532826791" sldId="286"/>
            <ac:picMk id="10" creationId="{9C553942-1F26-4CE2-BCB8-CC4ECD50891D}"/>
          </ac:picMkLst>
        </pc:picChg>
      </pc:sldChg>
      <pc:sldChg chg="addSp delSp modSp add">
        <pc:chgData name="Paul Grethel" userId="cff081600656a070" providerId="LiveId" clId="{E280A751-70E8-4D14-B6B8-FB0D9792931D}" dt="2017-11-05T23:11:07.547" v="3042" actId="1076"/>
        <pc:sldMkLst>
          <pc:docMk/>
          <pc:sldMk cId="2828313312" sldId="287"/>
        </pc:sldMkLst>
        <pc:spChg chg="mod">
          <ac:chgData name="Paul Grethel" userId="cff081600656a070" providerId="LiveId" clId="{E280A751-70E8-4D14-B6B8-FB0D9792931D}" dt="2017-11-05T23:10:10.074" v="3033" actId="20577"/>
          <ac:spMkLst>
            <pc:docMk/>
            <pc:sldMk cId="2828313312" sldId="287"/>
            <ac:spMk id="4" creationId="{6572318C-E0B1-4327-82D2-12027F2576CB}"/>
          </ac:spMkLst>
        </pc:spChg>
        <pc:picChg chg="del">
          <ac:chgData name="Paul Grethel" userId="cff081600656a070" providerId="LiveId" clId="{E280A751-70E8-4D14-B6B8-FB0D9792931D}" dt="2017-11-05T23:10:00.072" v="3025" actId="478"/>
          <ac:picMkLst>
            <pc:docMk/>
            <pc:sldMk cId="2828313312" sldId="287"/>
            <ac:picMk id="5" creationId="{0D37CDCA-6668-4321-801B-7B15FF5CDAC3}"/>
          </ac:picMkLst>
        </pc:picChg>
        <pc:picChg chg="add mod">
          <ac:chgData name="Paul Grethel" userId="cff081600656a070" providerId="LiveId" clId="{E280A751-70E8-4D14-B6B8-FB0D9792931D}" dt="2017-11-05T23:11:07.547" v="3042" actId="1076"/>
          <ac:picMkLst>
            <pc:docMk/>
            <pc:sldMk cId="2828313312" sldId="287"/>
            <ac:picMk id="6" creationId="{C0BEFBCA-4289-4592-9A43-8CDDD51FF1A8}"/>
          </ac:picMkLst>
        </pc:picChg>
        <pc:picChg chg="add mod">
          <ac:chgData name="Paul Grethel" userId="cff081600656a070" providerId="LiveId" clId="{E280A751-70E8-4D14-B6B8-FB0D9792931D}" dt="2017-11-05T23:10:57.720" v="3041" actId="14100"/>
          <ac:picMkLst>
            <pc:docMk/>
            <pc:sldMk cId="2828313312" sldId="287"/>
            <ac:picMk id="8" creationId="{D1FE6BAC-ABB6-4091-9CE9-AB637B337A5F}"/>
          </ac:picMkLst>
        </pc:picChg>
      </pc:sldChg>
      <pc:sldChg chg="addSp delSp modSp add">
        <pc:chgData name="Paul Grethel" userId="cff081600656a070" providerId="LiveId" clId="{E280A751-70E8-4D14-B6B8-FB0D9792931D}" dt="2017-11-05T23:39:24.993" v="4302" actId="6549"/>
        <pc:sldMkLst>
          <pc:docMk/>
          <pc:sldMk cId="444436465" sldId="288"/>
        </pc:sldMkLst>
        <pc:spChg chg="mod">
          <ac:chgData name="Paul Grethel" userId="cff081600656a070" providerId="LiveId" clId="{E280A751-70E8-4D14-B6B8-FB0D9792931D}" dt="2017-11-05T23:39:24.993" v="4302" actId="6549"/>
          <ac:spMkLst>
            <pc:docMk/>
            <pc:sldMk cId="444436465" sldId="288"/>
            <ac:spMk id="4" creationId="{6572318C-E0B1-4327-82D2-12027F2576CB}"/>
          </ac:spMkLst>
        </pc:spChg>
        <pc:spChg chg="add mod">
          <ac:chgData name="Paul Grethel" userId="cff081600656a070" providerId="LiveId" clId="{E280A751-70E8-4D14-B6B8-FB0D9792931D}" dt="2017-11-05T23:38:16.952" v="4116" actId="1076"/>
          <ac:spMkLst>
            <pc:docMk/>
            <pc:sldMk cId="444436465" sldId="288"/>
            <ac:spMk id="5" creationId="{7DC9C4E2-FE69-472E-B09E-62F4D95C0957}"/>
          </ac:spMkLst>
        </pc:spChg>
        <pc:spChg chg="add mod">
          <ac:chgData name="Paul Grethel" userId="cff081600656a070" providerId="LiveId" clId="{E280A751-70E8-4D14-B6B8-FB0D9792931D}" dt="2017-11-05T23:38:09.514" v="4115" actId="14100"/>
          <ac:spMkLst>
            <pc:docMk/>
            <pc:sldMk cId="444436465" sldId="288"/>
            <ac:spMk id="7" creationId="{862DDF63-5D37-43D4-9D0C-204476D60D40}"/>
          </ac:spMkLst>
        </pc:spChg>
        <pc:picChg chg="add mod">
          <ac:chgData name="Paul Grethel" userId="cff081600656a070" providerId="LiveId" clId="{E280A751-70E8-4D14-B6B8-FB0D9792931D}" dt="2017-11-05T23:35:42.522" v="3865" actId="1076"/>
          <ac:picMkLst>
            <pc:docMk/>
            <pc:sldMk cId="444436465" sldId="288"/>
            <ac:picMk id="2" creationId="{EFC205BC-D096-42C4-95AF-9CD85A421A13}"/>
          </ac:picMkLst>
        </pc:picChg>
        <pc:picChg chg="del">
          <ac:chgData name="Paul Grethel" userId="cff081600656a070" providerId="LiveId" clId="{E280A751-70E8-4D14-B6B8-FB0D9792931D}" dt="2017-11-05T23:35:32.824" v="3863" actId="478"/>
          <ac:picMkLst>
            <pc:docMk/>
            <pc:sldMk cId="444436465" sldId="288"/>
            <ac:picMk id="6" creationId="{815EF9BD-2D3C-4D7D-A3A4-6B151991A429}"/>
          </ac:picMkLst>
        </pc:picChg>
      </pc:sldChg>
      <pc:sldChg chg="addSp delSp modSp add">
        <pc:chgData name="Paul Grethel" userId="cff081600656a070" providerId="LiveId" clId="{E280A751-70E8-4D14-B6B8-FB0D9792931D}" dt="2017-11-05T23:50:11.767" v="4480" actId="20577"/>
        <pc:sldMkLst>
          <pc:docMk/>
          <pc:sldMk cId="2646776306" sldId="289"/>
        </pc:sldMkLst>
        <pc:spChg chg="mod">
          <ac:chgData name="Paul Grethel" userId="cff081600656a070" providerId="LiveId" clId="{E280A751-70E8-4D14-B6B8-FB0D9792931D}" dt="2017-11-05T23:50:11.767" v="4480" actId="20577"/>
          <ac:spMkLst>
            <pc:docMk/>
            <pc:sldMk cId="2646776306" sldId="289"/>
            <ac:spMk id="4" creationId="{6572318C-E0B1-4327-82D2-12027F2576CB}"/>
          </ac:spMkLst>
        </pc:spChg>
        <pc:spChg chg="del">
          <ac:chgData name="Paul Grethel" userId="cff081600656a070" providerId="LiveId" clId="{E280A751-70E8-4D14-B6B8-FB0D9792931D}" dt="2017-11-05T23:44:17.935" v="4305" actId="478"/>
          <ac:spMkLst>
            <pc:docMk/>
            <pc:sldMk cId="2646776306" sldId="289"/>
            <ac:spMk id="5" creationId="{7DC9C4E2-FE69-472E-B09E-62F4D95C0957}"/>
          </ac:spMkLst>
        </pc:spChg>
        <pc:spChg chg="del mod">
          <ac:chgData name="Paul Grethel" userId="cff081600656a070" providerId="LiveId" clId="{E280A751-70E8-4D14-B6B8-FB0D9792931D}" dt="2017-11-05T23:44:21.012" v="4307" actId="478"/>
          <ac:spMkLst>
            <pc:docMk/>
            <pc:sldMk cId="2646776306" sldId="289"/>
            <ac:spMk id="7" creationId="{862DDF63-5D37-43D4-9D0C-204476D60D40}"/>
          </ac:spMkLst>
        </pc:spChg>
        <pc:picChg chg="del">
          <ac:chgData name="Paul Grethel" userId="cff081600656a070" providerId="LiveId" clId="{E280A751-70E8-4D14-B6B8-FB0D9792931D}" dt="2017-11-05T23:44:16.513" v="4304" actId="478"/>
          <ac:picMkLst>
            <pc:docMk/>
            <pc:sldMk cId="2646776306" sldId="289"/>
            <ac:picMk id="2" creationId="{EFC205BC-D096-42C4-95AF-9CD85A421A13}"/>
          </ac:picMkLst>
        </pc:picChg>
        <pc:picChg chg="add del mod">
          <ac:chgData name="Paul Grethel" userId="cff081600656a070" providerId="LiveId" clId="{E280A751-70E8-4D14-B6B8-FB0D9792931D}" dt="2017-11-05T23:48:18.317" v="4420" actId="478"/>
          <ac:picMkLst>
            <pc:docMk/>
            <pc:sldMk cId="2646776306" sldId="289"/>
            <ac:picMk id="8" creationId="{D9FECEA7-1CB8-48EF-95D2-B76FB6811177}"/>
          </ac:picMkLst>
        </pc:picChg>
        <pc:picChg chg="add mod">
          <ac:chgData name="Paul Grethel" userId="cff081600656a070" providerId="LiveId" clId="{E280A751-70E8-4D14-B6B8-FB0D9792931D}" dt="2017-11-05T23:48:28.863" v="4423" actId="14100"/>
          <ac:picMkLst>
            <pc:docMk/>
            <pc:sldMk cId="2646776306" sldId="289"/>
            <ac:picMk id="9" creationId="{21B0D947-69F8-48CA-9819-555D7CBB7BAE}"/>
          </ac:picMkLst>
        </pc:picChg>
        <pc:cxnChg chg="add mod">
          <ac:chgData name="Paul Grethel" userId="cff081600656a070" providerId="LiveId" clId="{E280A751-70E8-4D14-B6B8-FB0D9792931D}" dt="2017-11-05T23:49:31.404" v="4475" actId="692"/>
          <ac:cxnSpMkLst>
            <pc:docMk/>
            <pc:sldMk cId="2646776306" sldId="289"/>
            <ac:cxnSpMk id="11" creationId="{D1A5CFCE-ABE1-4F19-94E3-86266E00E609}"/>
          </ac:cxnSpMkLst>
        </pc:cxnChg>
        <pc:cxnChg chg="add mod">
          <ac:chgData name="Paul Grethel" userId="cff081600656a070" providerId="LiveId" clId="{E280A751-70E8-4D14-B6B8-FB0D9792931D}" dt="2017-11-05T23:49:53.751" v="4478" actId="14100"/>
          <ac:cxnSpMkLst>
            <pc:docMk/>
            <pc:sldMk cId="2646776306" sldId="289"/>
            <ac:cxnSpMk id="12" creationId="{A31E7D50-6449-4145-98A4-C238D6462FE4}"/>
          </ac:cxnSpMkLst>
        </pc:cxnChg>
      </pc:sldChg>
      <pc:sldChg chg="addSp delSp modSp add">
        <pc:chgData name="Paul Grethel" userId="cff081600656a070" providerId="LiveId" clId="{E280A751-70E8-4D14-B6B8-FB0D9792931D}" dt="2017-11-06T00:26:42.965" v="6941" actId="1076"/>
        <pc:sldMkLst>
          <pc:docMk/>
          <pc:sldMk cId="1953521204" sldId="290"/>
        </pc:sldMkLst>
        <pc:spChg chg="mod">
          <ac:chgData name="Paul Grethel" userId="cff081600656a070" providerId="LiveId" clId="{E280A751-70E8-4D14-B6B8-FB0D9792931D}" dt="2017-11-06T00:21:48.139" v="6242" actId="20577"/>
          <ac:spMkLst>
            <pc:docMk/>
            <pc:sldMk cId="1953521204" sldId="290"/>
            <ac:spMk id="4" creationId="{6572318C-E0B1-4327-82D2-12027F2576CB}"/>
          </ac:spMkLst>
        </pc:spChg>
        <pc:spChg chg="add mod">
          <ac:chgData name="Paul Grethel" userId="cff081600656a070" providerId="LiveId" clId="{E280A751-70E8-4D14-B6B8-FB0D9792931D}" dt="2017-11-06T00:26:42.965" v="6941" actId="1076"/>
          <ac:spMkLst>
            <pc:docMk/>
            <pc:sldMk cId="1953521204" sldId="290"/>
            <ac:spMk id="6" creationId="{6DBE0D5E-073D-43DE-B020-82B4D2A278E1}"/>
          </ac:spMkLst>
        </pc:spChg>
        <pc:picChg chg="add mod">
          <ac:chgData name="Paul Grethel" userId="cff081600656a070" providerId="LiveId" clId="{E280A751-70E8-4D14-B6B8-FB0D9792931D}" dt="2017-11-06T00:26:40.034" v="6940" actId="1076"/>
          <ac:picMkLst>
            <pc:docMk/>
            <pc:sldMk cId="1953521204" sldId="290"/>
            <ac:picMk id="5" creationId="{56C0ADE9-E88F-435F-AFC6-190045376FB3}"/>
          </ac:picMkLst>
        </pc:picChg>
        <pc:picChg chg="del">
          <ac:chgData name="Paul Grethel" userId="cff081600656a070" providerId="LiveId" clId="{E280A751-70E8-4D14-B6B8-FB0D9792931D}" dt="2017-11-06T00:20:57.870" v="6197" actId="478"/>
          <ac:picMkLst>
            <pc:docMk/>
            <pc:sldMk cId="1953521204" sldId="290"/>
            <ac:picMk id="9" creationId="{67AE0048-BDED-4174-B7B4-CF3B3E3AFA49}"/>
          </ac:picMkLst>
        </pc:picChg>
      </pc:sldChg>
    </pc:docChg>
  </pc:docChgLst>
  <pc:docChgLst>
    <pc:chgData name="Paul Grethel" userId="cff081600656a070" providerId="LiveId" clId="{697BE258-A788-4BF8-B086-526467E037C7}"/>
    <pc:docChg chg="custSel modSld">
      <pc:chgData name="Paul Grethel" userId="cff081600656a070" providerId="LiveId" clId="{697BE258-A788-4BF8-B086-526467E037C7}" dt="2018-01-10T17:15:07.505" v="3" actId="1076"/>
      <pc:docMkLst>
        <pc:docMk/>
      </pc:docMkLst>
      <pc:sldChg chg="addSp delSp modSp">
        <pc:chgData name="Paul Grethel" userId="cff081600656a070" providerId="LiveId" clId="{697BE258-A788-4BF8-B086-526467E037C7}" dt="2018-01-10T17:15:07.505" v="3" actId="1076"/>
        <pc:sldMkLst>
          <pc:docMk/>
          <pc:sldMk cId="1370007135" sldId="327"/>
        </pc:sldMkLst>
        <pc:picChg chg="del">
          <ac:chgData name="Paul Grethel" userId="cff081600656a070" providerId="LiveId" clId="{697BE258-A788-4BF8-B086-526467E037C7}" dt="2018-01-10T17:14:13.130" v="0" actId="478"/>
          <ac:picMkLst>
            <pc:docMk/>
            <pc:sldMk cId="1370007135" sldId="327"/>
            <ac:picMk id="6" creationId="{E68437C9-38A7-4FCE-965E-8421DAC67DB8}"/>
          </ac:picMkLst>
        </pc:picChg>
        <pc:picChg chg="add mod">
          <ac:chgData name="Paul Grethel" userId="cff081600656a070" providerId="LiveId" clId="{697BE258-A788-4BF8-B086-526467E037C7}" dt="2018-01-10T17:15:07.505" v="3" actId="1076"/>
          <ac:picMkLst>
            <pc:docMk/>
            <pc:sldMk cId="1370007135" sldId="327"/>
            <ac:picMk id="7" creationId="{CB5CF7E6-6373-46B7-86C5-32157AA77832}"/>
          </ac:picMkLst>
        </pc:picChg>
      </pc:sldChg>
    </pc:docChg>
  </pc:docChgLst>
  <pc:docChgLst>
    <pc:chgData name="Paul Grethel" userId="cff081600656a070" providerId="LiveId" clId="{FB7239CB-B052-45F3-9BEF-8E3622A24A90}"/>
    <pc:docChg chg="undo custSel addSld modSld sldOrd">
      <pc:chgData name="Paul Grethel" userId="cff081600656a070" providerId="LiveId" clId="{FB7239CB-B052-45F3-9BEF-8E3622A24A90}" dt="2017-11-09T02:01:38.627" v="22550" actId="14100"/>
      <pc:docMkLst>
        <pc:docMk/>
      </pc:docMkLst>
      <pc:sldChg chg="modSp">
        <pc:chgData name="Paul Grethel" userId="cff081600656a070" providerId="LiveId" clId="{FB7239CB-B052-45F3-9BEF-8E3622A24A90}" dt="2017-11-08T12:41:08.772" v="13838" actId="1076"/>
        <pc:sldMkLst>
          <pc:docMk/>
          <pc:sldMk cId="1075167652" sldId="258"/>
        </pc:sldMkLst>
        <pc:spChg chg="mod">
          <ac:chgData name="Paul Grethel" userId="cff081600656a070" providerId="LiveId" clId="{FB7239CB-B052-45F3-9BEF-8E3622A24A90}" dt="2017-11-08T12:40:54.078" v="13834" actId="1076"/>
          <ac:spMkLst>
            <pc:docMk/>
            <pc:sldMk cId="1075167652" sldId="258"/>
            <ac:spMk id="4" creationId="{6572318C-E0B1-4327-82D2-12027F2576CB}"/>
          </ac:spMkLst>
        </pc:spChg>
        <pc:spChg chg="mod">
          <ac:chgData name="Paul Grethel" userId="cff081600656a070" providerId="LiveId" clId="{FB7239CB-B052-45F3-9BEF-8E3622A24A90}" dt="2017-11-08T12:40:58.960" v="13835" actId="1076"/>
          <ac:spMkLst>
            <pc:docMk/>
            <pc:sldMk cId="1075167652" sldId="258"/>
            <ac:spMk id="5" creationId="{5C6E51DA-5B93-4265-8DFC-08DC45EC4CB1}"/>
          </ac:spMkLst>
        </pc:spChg>
        <pc:spChg chg="mod">
          <ac:chgData name="Paul Grethel" userId="cff081600656a070" providerId="LiveId" clId="{FB7239CB-B052-45F3-9BEF-8E3622A24A90}" dt="2017-11-08T12:41:02.826" v="13836" actId="1076"/>
          <ac:spMkLst>
            <pc:docMk/>
            <pc:sldMk cId="1075167652" sldId="258"/>
            <ac:spMk id="6" creationId="{6D3A0EC5-FBAF-4DF7-B8F8-ED55E53615F1}"/>
          </ac:spMkLst>
        </pc:spChg>
        <pc:spChg chg="mod">
          <ac:chgData name="Paul Grethel" userId="cff081600656a070" providerId="LiveId" clId="{FB7239CB-B052-45F3-9BEF-8E3622A24A90}" dt="2017-11-08T12:41:08.772" v="13838" actId="1076"/>
          <ac:spMkLst>
            <pc:docMk/>
            <pc:sldMk cId="1075167652" sldId="258"/>
            <ac:spMk id="8" creationId="{3374B4B2-59DF-40EF-A12B-6B600F715E82}"/>
          </ac:spMkLst>
        </pc:spChg>
        <pc:spChg chg="mod">
          <ac:chgData name="Paul Grethel" userId="cff081600656a070" providerId="LiveId" clId="{FB7239CB-B052-45F3-9BEF-8E3622A24A90}" dt="2017-11-08T12:41:05.892" v="13837" actId="1076"/>
          <ac:spMkLst>
            <pc:docMk/>
            <pc:sldMk cId="1075167652" sldId="258"/>
            <ac:spMk id="9" creationId="{998FDCFF-3A3F-40AF-A571-482EF00ECAC7}"/>
          </ac:spMkLst>
        </pc:spChg>
      </pc:sldChg>
      <pc:sldChg chg="modSp">
        <pc:chgData name="Paul Grethel" userId="cff081600656a070" providerId="LiveId" clId="{FB7239CB-B052-45F3-9BEF-8E3622A24A90}" dt="2017-11-08T12:21:40.909" v="13468" actId="1076"/>
        <pc:sldMkLst>
          <pc:docMk/>
          <pc:sldMk cId="1769565297" sldId="259"/>
        </pc:sldMkLst>
        <pc:spChg chg="mod">
          <ac:chgData name="Paul Grethel" userId="cff081600656a070" providerId="LiveId" clId="{FB7239CB-B052-45F3-9BEF-8E3622A24A90}" dt="2017-11-08T12:21:40.909" v="13468" actId="1076"/>
          <ac:spMkLst>
            <pc:docMk/>
            <pc:sldMk cId="1769565297" sldId="259"/>
            <ac:spMk id="8" creationId="{E7E2AAF3-5503-4133-BB5F-B803038AE621}"/>
          </ac:spMkLst>
        </pc:spChg>
        <pc:spChg chg="mod">
          <ac:chgData name="Paul Grethel" userId="cff081600656a070" providerId="LiveId" clId="{FB7239CB-B052-45F3-9BEF-8E3622A24A90}" dt="2017-11-08T12:21:31.574" v="13467" actId="1076"/>
          <ac:spMkLst>
            <pc:docMk/>
            <pc:sldMk cId="1769565297" sldId="259"/>
            <ac:spMk id="11" creationId="{0B8E6CF7-8F37-49A1-8BE7-A9FF23188E50}"/>
          </ac:spMkLst>
        </pc:spChg>
        <pc:spChg chg="mod">
          <ac:chgData name="Paul Grethel" userId="cff081600656a070" providerId="LiveId" clId="{FB7239CB-B052-45F3-9BEF-8E3622A24A90}" dt="2017-11-08T12:21:26.521" v="13466" actId="1076"/>
          <ac:spMkLst>
            <pc:docMk/>
            <pc:sldMk cId="1769565297" sldId="259"/>
            <ac:spMk id="12" creationId="{F203B2BB-805F-4F63-99A5-A13E19D57967}"/>
          </ac:spMkLst>
        </pc:spChg>
      </pc:sldChg>
      <pc:sldChg chg="modSp">
        <pc:chgData name="Paul Grethel" userId="cff081600656a070" providerId="LiveId" clId="{FB7239CB-B052-45F3-9BEF-8E3622A24A90}" dt="2017-11-07T00:25:54.202" v="40" actId="6549"/>
        <pc:sldMkLst>
          <pc:docMk/>
          <pc:sldMk cId="4236493671" sldId="279"/>
        </pc:sldMkLst>
        <pc:spChg chg="mod">
          <ac:chgData name="Paul Grethel" userId="cff081600656a070" providerId="LiveId" clId="{FB7239CB-B052-45F3-9BEF-8E3622A24A90}" dt="2017-11-07T00:25:54.202" v="40" actId="6549"/>
          <ac:spMkLst>
            <pc:docMk/>
            <pc:sldMk cId="4236493671" sldId="279"/>
            <ac:spMk id="4" creationId="{6572318C-E0B1-4327-82D2-12027F2576CB}"/>
          </ac:spMkLst>
        </pc:spChg>
      </pc:sldChg>
      <pc:sldChg chg="addSp delSp modSp">
        <pc:chgData name="Paul Grethel" userId="cff081600656a070" providerId="LiveId" clId="{FB7239CB-B052-45F3-9BEF-8E3622A24A90}" dt="2017-11-08T20:35:39.131" v="15575" actId="20577"/>
        <pc:sldMkLst>
          <pc:docMk/>
          <pc:sldMk cId="3224085005" sldId="280"/>
        </pc:sldMkLst>
        <pc:spChg chg="add mod">
          <ac:chgData name="Paul Grethel" userId="cff081600656a070" providerId="LiveId" clId="{FB7239CB-B052-45F3-9BEF-8E3622A24A90}" dt="2017-11-08T20:35:39.131" v="15575" actId="20577"/>
          <ac:spMkLst>
            <pc:docMk/>
            <pc:sldMk cId="3224085005" sldId="280"/>
            <ac:spMk id="2" creationId="{1E32B696-09F4-4BBC-BEE1-A66F79E9A557}"/>
          </ac:spMkLst>
        </pc:spChg>
        <pc:spChg chg="mod">
          <ac:chgData name="Paul Grethel" userId="cff081600656a070" providerId="LiveId" clId="{FB7239CB-B052-45F3-9BEF-8E3622A24A90}" dt="2017-11-07T00:45:41.054" v="48" actId="20577"/>
          <ac:spMkLst>
            <pc:docMk/>
            <pc:sldMk cId="3224085005" sldId="280"/>
            <ac:spMk id="4" creationId="{6572318C-E0B1-4327-82D2-12027F2576CB}"/>
          </ac:spMkLst>
        </pc:spChg>
        <pc:picChg chg="del mod">
          <ac:chgData name="Paul Grethel" userId="cff081600656a070" providerId="LiveId" clId="{FB7239CB-B052-45F3-9BEF-8E3622A24A90}" dt="2017-11-07T00:25:02.272" v="8" actId="478"/>
          <ac:picMkLst>
            <pc:docMk/>
            <pc:sldMk cId="3224085005" sldId="280"/>
            <ac:picMk id="6" creationId="{815EF9BD-2D3C-4D7D-A3A4-6B151991A429}"/>
          </ac:picMkLst>
        </pc:picChg>
        <pc:picChg chg="add mod">
          <ac:chgData name="Paul Grethel" userId="cff081600656a070" providerId="LiveId" clId="{FB7239CB-B052-45F3-9BEF-8E3622A24A90}" dt="2017-11-08T20:34:48.535" v="15498" actId="1076"/>
          <ac:picMkLst>
            <pc:docMk/>
            <pc:sldMk cId="3224085005" sldId="280"/>
            <ac:picMk id="7" creationId="{9203BC03-5BEE-4238-8322-B0924EE218FE}"/>
          </ac:picMkLst>
        </pc:picChg>
        <pc:picChg chg="add mod">
          <ac:chgData name="Paul Grethel" userId="cff081600656a070" providerId="LiveId" clId="{FB7239CB-B052-45F3-9BEF-8E3622A24A90}" dt="2017-11-08T20:35:06.792" v="15502" actId="1076"/>
          <ac:picMkLst>
            <pc:docMk/>
            <pc:sldMk cId="3224085005" sldId="280"/>
            <ac:picMk id="9" creationId="{65D42540-10D9-4C2B-9B68-B47F518DE997}"/>
          </ac:picMkLst>
        </pc:picChg>
      </pc:sldChg>
      <pc:sldChg chg="modSp">
        <pc:chgData name="Paul Grethel" userId="cff081600656a070" providerId="LiveId" clId="{FB7239CB-B052-45F3-9BEF-8E3622A24A90}" dt="2017-11-08T20:36:10.571" v="15583" actId="20577"/>
        <pc:sldMkLst>
          <pc:docMk/>
          <pc:sldMk cId="62085505" sldId="281"/>
        </pc:sldMkLst>
        <pc:spChg chg="mod">
          <ac:chgData name="Paul Grethel" userId="cff081600656a070" providerId="LiveId" clId="{FB7239CB-B052-45F3-9BEF-8E3622A24A90}" dt="2017-11-08T20:36:10.571" v="15583" actId="20577"/>
          <ac:spMkLst>
            <pc:docMk/>
            <pc:sldMk cId="62085505" sldId="281"/>
            <ac:spMk id="4" creationId="{6572318C-E0B1-4327-82D2-12027F2576CB}"/>
          </ac:spMkLst>
        </pc:spChg>
      </pc:sldChg>
      <pc:sldChg chg="addSp delSp modSp">
        <pc:chgData name="Paul Grethel" userId="cff081600656a070" providerId="LiveId" clId="{FB7239CB-B052-45F3-9BEF-8E3622A24A90}" dt="2017-11-08T20:27:56.010" v="15482" actId="1076"/>
        <pc:sldMkLst>
          <pc:docMk/>
          <pc:sldMk cId="4216281213" sldId="284"/>
        </pc:sldMkLst>
        <pc:spChg chg="mod">
          <ac:chgData name="Paul Grethel" userId="cff081600656a070" providerId="LiveId" clId="{FB7239CB-B052-45F3-9BEF-8E3622A24A90}" dt="2017-11-08T12:38:52.048" v="13831" actId="6549"/>
          <ac:spMkLst>
            <pc:docMk/>
            <pc:sldMk cId="4216281213" sldId="284"/>
            <ac:spMk id="4" creationId="{6572318C-E0B1-4327-82D2-12027F2576CB}"/>
          </ac:spMkLst>
        </pc:spChg>
        <pc:spChg chg="add mod">
          <ac:chgData name="Paul Grethel" userId="cff081600656a070" providerId="LiveId" clId="{FB7239CB-B052-45F3-9BEF-8E3622A24A90}" dt="2017-11-08T12:38:00.218" v="13829" actId="1076"/>
          <ac:spMkLst>
            <pc:docMk/>
            <pc:sldMk cId="4216281213" sldId="284"/>
            <ac:spMk id="6" creationId="{E32CC942-31E0-422B-B4C2-CE75AE961628}"/>
          </ac:spMkLst>
        </pc:spChg>
        <pc:spChg chg="add del mod">
          <ac:chgData name="Paul Grethel" userId="cff081600656a070" providerId="LiveId" clId="{FB7239CB-B052-45F3-9BEF-8E3622A24A90}" dt="2017-11-08T20:27:56.010" v="15482" actId="1076"/>
          <ac:spMkLst>
            <pc:docMk/>
            <pc:sldMk cId="4216281213" sldId="284"/>
            <ac:spMk id="7" creationId="{23706EAD-B4E3-46E5-8F52-FB3A8FC7EF18}"/>
          </ac:spMkLst>
        </pc:spChg>
        <pc:picChg chg="add mod">
          <ac:chgData name="Paul Grethel" userId="cff081600656a070" providerId="LiveId" clId="{FB7239CB-B052-45F3-9BEF-8E3622A24A90}" dt="2017-11-08T12:38:58.186" v="13832" actId="1076"/>
          <ac:picMkLst>
            <pc:docMk/>
            <pc:sldMk cId="4216281213" sldId="284"/>
            <ac:picMk id="5" creationId="{8465EF40-10A6-4DDC-8BB3-23734D05708A}"/>
          </ac:picMkLst>
        </pc:picChg>
        <pc:picChg chg="del mod">
          <ac:chgData name="Paul Grethel" userId="cff081600656a070" providerId="LiveId" clId="{FB7239CB-B052-45F3-9BEF-8E3622A24A90}" dt="2017-11-08T12:34:28.545" v="13632" actId="478"/>
          <ac:picMkLst>
            <pc:docMk/>
            <pc:sldMk cId="4216281213" sldId="284"/>
            <ac:picMk id="9" creationId="{67AE0048-BDED-4174-B7B4-CF3B3E3AFA49}"/>
          </ac:picMkLst>
        </pc:picChg>
      </pc:sldChg>
      <pc:sldChg chg="addSp modSp">
        <pc:chgData name="Paul Grethel" userId="cff081600656a070" providerId="LiveId" clId="{FB7239CB-B052-45F3-9BEF-8E3622A24A90}" dt="2017-11-07T00:24:14.523" v="5" actId="1076"/>
        <pc:sldMkLst>
          <pc:docMk/>
          <pc:sldMk cId="3532826791" sldId="286"/>
        </pc:sldMkLst>
        <pc:spChg chg="add mod">
          <ac:chgData name="Paul Grethel" userId="cff081600656a070" providerId="LiveId" clId="{FB7239CB-B052-45F3-9BEF-8E3622A24A90}" dt="2017-11-07T00:24:14.523" v="5" actId="1076"/>
          <ac:spMkLst>
            <pc:docMk/>
            <pc:sldMk cId="3532826791" sldId="286"/>
            <ac:spMk id="2" creationId="{EA3A6021-8A06-4AD0-840A-24ADE010B755}"/>
          </ac:spMkLst>
        </pc:spChg>
        <pc:picChg chg="mod">
          <ac:chgData name="Paul Grethel" userId="cff081600656a070" providerId="LiveId" clId="{FB7239CB-B052-45F3-9BEF-8E3622A24A90}" dt="2017-11-07T00:24:06.178" v="3" actId="1076"/>
          <ac:picMkLst>
            <pc:docMk/>
            <pc:sldMk cId="3532826791" sldId="286"/>
            <ac:picMk id="5" creationId="{0D37CDCA-6668-4321-801B-7B15FF5CDAC3}"/>
          </ac:picMkLst>
        </pc:picChg>
      </pc:sldChg>
      <pc:sldChg chg="modSp">
        <pc:chgData name="Paul Grethel" userId="cff081600656a070" providerId="LiveId" clId="{FB7239CB-B052-45F3-9BEF-8E3622A24A90}" dt="2017-11-08T12:42:20.929" v="13839" actId="14100"/>
        <pc:sldMkLst>
          <pc:docMk/>
          <pc:sldMk cId="2646776306" sldId="289"/>
        </pc:sldMkLst>
        <pc:spChg chg="mod">
          <ac:chgData name="Paul Grethel" userId="cff081600656a070" providerId="LiveId" clId="{FB7239CB-B052-45F3-9BEF-8E3622A24A90}" dt="2017-11-08T12:42:20.929" v="13839" actId="14100"/>
          <ac:spMkLst>
            <pc:docMk/>
            <pc:sldMk cId="2646776306" sldId="289"/>
            <ac:spMk id="4" creationId="{6572318C-E0B1-4327-82D2-12027F2576CB}"/>
          </ac:spMkLst>
        </pc:spChg>
      </pc:sldChg>
      <pc:sldChg chg="add">
        <pc:chgData name="Paul Grethel" userId="cff081600656a070" providerId="LiveId" clId="{FB7239CB-B052-45F3-9BEF-8E3622A24A90}" dt="2017-11-07T00:24:57.045" v="6" actId="1076"/>
        <pc:sldMkLst>
          <pc:docMk/>
          <pc:sldMk cId="1083969447" sldId="291"/>
        </pc:sldMkLst>
      </pc:sldChg>
      <pc:sldChg chg="addSp delSp modSp add">
        <pc:chgData name="Paul Grethel" userId="cff081600656a070" providerId="LiveId" clId="{FB7239CB-B052-45F3-9BEF-8E3622A24A90}" dt="2017-11-07T00:59:40.636" v="684" actId="1076"/>
        <pc:sldMkLst>
          <pc:docMk/>
          <pc:sldMk cId="3909018545" sldId="292"/>
        </pc:sldMkLst>
        <pc:spChg chg="add mod">
          <ac:chgData name="Paul Grethel" userId="cff081600656a070" providerId="LiveId" clId="{FB7239CB-B052-45F3-9BEF-8E3622A24A90}" dt="2017-11-07T00:59:40.636" v="684" actId="1076"/>
          <ac:spMkLst>
            <pc:docMk/>
            <pc:sldMk cId="3909018545" sldId="292"/>
            <ac:spMk id="2" creationId="{0B8A488D-C309-43CE-AD8C-5F68C8CF601E}"/>
          </ac:spMkLst>
        </pc:spChg>
        <pc:spChg chg="mod">
          <ac:chgData name="Paul Grethel" userId="cff081600656a070" providerId="LiveId" clId="{FB7239CB-B052-45F3-9BEF-8E3622A24A90}" dt="2017-11-07T00:55:14.193" v="434" actId="255"/>
          <ac:spMkLst>
            <pc:docMk/>
            <pc:sldMk cId="3909018545" sldId="292"/>
            <ac:spMk id="4" creationId="{6572318C-E0B1-4327-82D2-12027F2576CB}"/>
          </ac:spMkLst>
        </pc:spChg>
        <pc:spChg chg="del">
          <ac:chgData name="Paul Grethel" userId="cff081600656a070" providerId="LiveId" clId="{FB7239CB-B052-45F3-9BEF-8E3622A24A90}" dt="2017-11-07T00:48:04.513" v="65" actId="478"/>
          <ac:spMkLst>
            <pc:docMk/>
            <pc:sldMk cId="3909018545" sldId="292"/>
            <ac:spMk id="6" creationId="{6DBE0D5E-073D-43DE-B020-82B4D2A278E1}"/>
          </ac:spMkLst>
        </pc:spChg>
        <pc:picChg chg="del">
          <ac:chgData name="Paul Grethel" userId="cff081600656a070" providerId="LiveId" clId="{FB7239CB-B052-45F3-9BEF-8E3622A24A90}" dt="2017-11-07T00:48:00.336" v="64" actId="478"/>
          <ac:picMkLst>
            <pc:docMk/>
            <pc:sldMk cId="3909018545" sldId="292"/>
            <ac:picMk id="5" creationId="{56C0ADE9-E88F-435F-AFC6-190045376FB3}"/>
          </ac:picMkLst>
        </pc:picChg>
      </pc:sldChg>
      <pc:sldChg chg="addSp modSp add">
        <pc:chgData name="Paul Grethel" userId="cff081600656a070" providerId="LiveId" clId="{FB7239CB-B052-45F3-9BEF-8E3622A24A90}" dt="2017-11-08T12:42:54.172" v="13840" actId="1076"/>
        <pc:sldMkLst>
          <pc:docMk/>
          <pc:sldMk cId="2848435387" sldId="293"/>
        </pc:sldMkLst>
        <pc:spChg chg="mod">
          <ac:chgData name="Paul Grethel" userId="cff081600656a070" providerId="LiveId" clId="{FB7239CB-B052-45F3-9BEF-8E3622A24A90}" dt="2017-11-08T12:42:54.172" v="13840" actId="1076"/>
          <ac:spMkLst>
            <pc:docMk/>
            <pc:sldMk cId="2848435387" sldId="293"/>
            <ac:spMk id="4" creationId="{6572318C-E0B1-4327-82D2-12027F2576CB}"/>
          </ac:spMkLst>
        </pc:spChg>
        <pc:spChg chg="add mod">
          <ac:chgData name="Paul Grethel" userId="cff081600656a070" providerId="LiveId" clId="{FB7239CB-B052-45F3-9BEF-8E3622A24A90}" dt="2017-11-07T01:01:07.625" v="905" actId="1076"/>
          <ac:spMkLst>
            <pc:docMk/>
            <pc:sldMk cId="2848435387" sldId="293"/>
            <ac:spMk id="6" creationId="{FF304958-4BAC-4763-BE70-959630D351C0}"/>
          </ac:spMkLst>
        </pc:spChg>
        <pc:picChg chg="add mod">
          <ac:chgData name="Paul Grethel" userId="cff081600656a070" providerId="LiveId" clId="{FB7239CB-B052-45F3-9BEF-8E3622A24A90}" dt="2017-11-07T01:01:21.938" v="906" actId="1076"/>
          <ac:picMkLst>
            <pc:docMk/>
            <pc:sldMk cId="2848435387" sldId="293"/>
            <ac:picMk id="5" creationId="{2734C8A6-5A90-410B-B863-6DEB53F1851D}"/>
          </ac:picMkLst>
        </pc:picChg>
      </pc:sldChg>
      <pc:sldChg chg="addSp modSp add">
        <pc:chgData name="Paul Grethel" userId="cff081600656a070" providerId="LiveId" clId="{FB7239CB-B052-45F3-9BEF-8E3622A24A90}" dt="2017-11-08T12:23:26.300" v="13477" actId="20577"/>
        <pc:sldMkLst>
          <pc:docMk/>
          <pc:sldMk cId="3234418670" sldId="294"/>
        </pc:sldMkLst>
        <pc:spChg chg="mod">
          <ac:chgData name="Paul Grethel" userId="cff081600656a070" providerId="LiveId" clId="{FB7239CB-B052-45F3-9BEF-8E3622A24A90}" dt="2017-11-08T12:23:26.300" v="13477" actId="20577"/>
          <ac:spMkLst>
            <pc:docMk/>
            <pc:sldMk cId="3234418670" sldId="294"/>
            <ac:spMk id="4" creationId="{6572318C-E0B1-4327-82D2-12027F2576CB}"/>
          </ac:spMkLst>
        </pc:spChg>
        <pc:spChg chg="add mod">
          <ac:chgData name="Paul Grethel" userId="cff081600656a070" providerId="LiveId" clId="{FB7239CB-B052-45F3-9BEF-8E3622A24A90}" dt="2017-11-07T01:13:16.945" v="1553" actId="20577"/>
          <ac:spMkLst>
            <pc:docMk/>
            <pc:sldMk cId="3234418670" sldId="294"/>
            <ac:spMk id="5" creationId="{A444840F-DBFC-4C8F-A8AD-E7E3681B9D14}"/>
          </ac:spMkLst>
        </pc:spChg>
        <pc:picChg chg="add mod">
          <ac:chgData name="Paul Grethel" userId="cff081600656a070" providerId="LiveId" clId="{FB7239CB-B052-45F3-9BEF-8E3622A24A90}" dt="2017-11-07T01:13:26.135" v="1554" actId="1076"/>
          <ac:picMkLst>
            <pc:docMk/>
            <pc:sldMk cId="3234418670" sldId="294"/>
            <ac:picMk id="2" creationId="{7364A9E8-8D62-46D0-A4EB-DABC0ED6E70B}"/>
          </ac:picMkLst>
        </pc:picChg>
      </pc:sldChg>
      <pc:sldChg chg="addSp modSp add">
        <pc:chgData name="Paul Grethel" userId="cff081600656a070" providerId="LiveId" clId="{FB7239CB-B052-45F3-9BEF-8E3622A24A90}" dt="2017-11-08T12:43:25.507" v="13841" actId="20577"/>
        <pc:sldMkLst>
          <pc:docMk/>
          <pc:sldMk cId="1803522498" sldId="295"/>
        </pc:sldMkLst>
        <pc:spChg chg="mod">
          <ac:chgData name="Paul Grethel" userId="cff081600656a070" providerId="LiveId" clId="{FB7239CB-B052-45F3-9BEF-8E3622A24A90}" dt="2017-11-08T12:43:25.507" v="13841" actId="20577"/>
          <ac:spMkLst>
            <pc:docMk/>
            <pc:sldMk cId="1803522498" sldId="295"/>
            <ac:spMk id="4" creationId="{6572318C-E0B1-4327-82D2-12027F2576CB}"/>
          </ac:spMkLst>
        </pc:spChg>
        <pc:picChg chg="add mod">
          <ac:chgData name="Paul Grethel" userId="cff081600656a070" providerId="LiveId" clId="{FB7239CB-B052-45F3-9BEF-8E3622A24A90}" dt="2017-11-07T01:18:28.713" v="1778" actId="14100"/>
          <ac:picMkLst>
            <pc:docMk/>
            <pc:sldMk cId="1803522498" sldId="295"/>
            <ac:picMk id="5" creationId="{6A44CE11-381D-46E1-874A-EC00C8A23E38}"/>
          </ac:picMkLst>
        </pc:picChg>
      </pc:sldChg>
      <pc:sldChg chg="addSp modSp add ord">
        <pc:chgData name="Paul Grethel" userId="cff081600656a070" providerId="LiveId" clId="{FB7239CB-B052-45F3-9BEF-8E3622A24A90}" dt="2017-11-08T12:24:42.412" v="13512" actId="20577"/>
        <pc:sldMkLst>
          <pc:docMk/>
          <pc:sldMk cId="2821240486" sldId="296"/>
        </pc:sldMkLst>
        <pc:spChg chg="mod">
          <ac:chgData name="Paul Grethel" userId="cff081600656a070" providerId="LiveId" clId="{FB7239CB-B052-45F3-9BEF-8E3622A24A90}" dt="2017-11-08T12:24:42.412" v="13512" actId="20577"/>
          <ac:spMkLst>
            <pc:docMk/>
            <pc:sldMk cId="2821240486" sldId="296"/>
            <ac:spMk id="4" creationId="{6572318C-E0B1-4327-82D2-12027F2576CB}"/>
          </ac:spMkLst>
        </pc:spChg>
        <pc:picChg chg="add mod">
          <ac:chgData name="Paul Grethel" userId="cff081600656a070" providerId="LiveId" clId="{FB7239CB-B052-45F3-9BEF-8E3622A24A90}" dt="2017-11-07T01:23:53.586" v="2220" actId="1076"/>
          <ac:picMkLst>
            <pc:docMk/>
            <pc:sldMk cId="2821240486" sldId="296"/>
            <ac:picMk id="2" creationId="{4EBB23E6-7578-4756-BFAA-D11C0808B853}"/>
          </ac:picMkLst>
        </pc:picChg>
      </pc:sldChg>
      <pc:sldChg chg="addSp delSp modSp add">
        <pc:chgData name="Paul Grethel" userId="cff081600656a070" providerId="LiveId" clId="{FB7239CB-B052-45F3-9BEF-8E3622A24A90}" dt="2017-11-08T12:48:04.500" v="14024" actId="1076"/>
        <pc:sldMkLst>
          <pc:docMk/>
          <pc:sldMk cId="1252301286" sldId="297"/>
        </pc:sldMkLst>
        <pc:spChg chg="add mod">
          <ac:chgData name="Paul Grethel" userId="cff081600656a070" providerId="LiveId" clId="{FB7239CB-B052-45F3-9BEF-8E3622A24A90}" dt="2017-11-08T12:47:00.578" v="13994" actId="20577"/>
          <ac:spMkLst>
            <pc:docMk/>
            <pc:sldMk cId="1252301286" sldId="297"/>
            <ac:spMk id="2" creationId="{9C8A9280-2102-492A-8238-A3430727A285}"/>
          </ac:spMkLst>
        </pc:spChg>
        <pc:spChg chg="mod">
          <ac:chgData name="Paul Grethel" userId="cff081600656a070" providerId="LiveId" clId="{FB7239CB-B052-45F3-9BEF-8E3622A24A90}" dt="2017-11-08T12:48:04.500" v="14024" actId="1076"/>
          <ac:spMkLst>
            <pc:docMk/>
            <pc:sldMk cId="1252301286" sldId="297"/>
            <ac:spMk id="4" creationId="{6572318C-E0B1-4327-82D2-12027F2576CB}"/>
          </ac:spMkLst>
        </pc:spChg>
        <pc:spChg chg="add mod">
          <ac:chgData name="Paul Grethel" userId="cff081600656a070" providerId="LiveId" clId="{FB7239CB-B052-45F3-9BEF-8E3622A24A90}" dt="2017-11-08T12:45:55.961" v="13929" actId="1076"/>
          <ac:spMkLst>
            <pc:docMk/>
            <pc:sldMk cId="1252301286" sldId="297"/>
            <ac:spMk id="5" creationId="{A6C59CCD-B876-42A9-AAC9-EA0FD9E5FBB3}"/>
          </ac:spMkLst>
        </pc:spChg>
        <pc:spChg chg="add mod">
          <ac:chgData name="Paul Grethel" userId="cff081600656a070" providerId="LiveId" clId="{FB7239CB-B052-45F3-9BEF-8E3622A24A90}" dt="2017-11-08T12:45:59.967" v="13930" actId="1076"/>
          <ac:spMkLst>
            <pc:docMk/>
            <pc:sldMk cId="1252301286" sldId="297"/>
            <ac:spMk id="6" creationId="{0AD68998-159B-413B-B63E-0265426799AA}"/>
          </ac:spMkLst>
        </pc:spChg>
        <pc:spChg chg="add del mod">
          <ac:chgData name="Paul Grethel" userId="cff081600656a070" providerId="LiveId" clId="{FB7239CB-B052-45F3-9BEF-8E3622A24A90}" dt="2017-11-07T01:34:15.491" v="2767" actId="14100"/>
          <ac:spMkLst>
            <pc:docMk/>
            <pc:sldMk cId="1252301286" sldId="297"/>
            <ac:spMk id="7" creationId="{349109BC-38D5-4980-869D-D6C26A0E3831}"/>
          </ac:spMkLst>
        </pc:spChg>
        <pc:graphicFrameChg chg="add del mod">
          <ac:chgData name="Paul Grethel" userId="cff081600656a070" providerId="LiveId" clId="{FB7239CB-B052-45F3-9BEF-8E3622A24A90}" dt="2017-11-07T01:33:58.419" v="2762" actId="1076"/>
          <ac:graphicFrameMkLst>
            <pc:docMk/>
            <pc:sldMk cId="1252301286" sldId="297"/>
            <ac:graphicFrameMk id="8" creationId="{96A58FC9-1000-4D3C-A38D-DA6311E1D59C}"/>
          </ac:graphicFrameMkLst>
        </pc:graphicFrameChg>
        <pc:picChg chg="add del mod">
          <ac:chgData name="Paul Grethel" userId="cff081600656a070" providerId="LiveId" clId="{FB7239CB-B052-45F3-9BEF-8E3622A24A90}" dt="2017-11-08T12:46:48.713" v="13987" actId="1076"/>
          <ac:picMkLst>
            <pc:docMk/>
            <pc:sldMk cId="1252301286" sldId="297"/>
            <ac:picMk id="3" creationId="{EE65F1B1-9C50-495E-8F4C-D1CD120E307E}"/>
          </ac:picMkLst>
        </pc:picChg>
        <pc:picChg chg="add mod">
          <ac:chgData name="Paul Grethel" userId="cff081600656a070" providerId="LiveId" clId="{FB7239CB-B052-45F3-9BEF-8E3622A24A90}" dt="2017-11-07T14:03:43.329" v="7436" actId="1076"/>
          <ac:picMkLst>
            <pc:docMk/>
            <pc:sldMk cId="1252301286" sldId="297"/>
            <ac:picMk id="10" creationId="{6589F343-903B-4475-9316-E99CF9D9922C}"/>
          </ac:picMkLst>
        </pc:picChg>
      </pc:sldChg>
      <pc:sldChg chg="addSp modSp add">
        <pc:chgData name="Paul Grethel" userId="cff081600656a070" providerId="LiveId" clId="{FB7239CB-B052-45F3-9BEF-8E3622A24A90}" dt="2017-11-08T12:52:14.659" v="14041" actId="1076"/>
        <pc:sldMkLst>
          <pc:docMk/>
          <pc:sldMk cId="49187151" sldId="298"/>
        </pc:sldMkLst>
        <pc:spChg chg="mod">
          <ac:chgData name="Paul Grethel" userId="cff081600656a070" providerId="LiveId" clId="{FB7239CB-B052-45F3-9BEF-8E3622A24A90}" dt="2017-11-08T12:52:14.659" v="14041" actId="1076"/>
          <ac:spMkLst>
            <pc:docMk/>
            <pc:sldMk cId="49187151" sldId="298"/>
            <ac:spMk id="4" creationId="{6572318C-E0B1-4327-82D2-12027F2576CB}"/>
          </ac:spMkLst>
        </pc:spChg>
        <pc:picChg chg="add mod">
          <ac:chgData name="Paul Grethel" userId="cff081600656a070" providerId="LiveId" clId="{FB7239CB-B052-45F3-9BEF-8E3622A24A90}" dt="2017-11-08T12:51:23.459" v="14038" actId="1076"/>
          <ac:picMkLst>
            <pc:docMk/>
            <pc:sldMk cId="49187151" sldId="298"/>
            <ac:picMk id="5" creationId="{34417277-5886-4C6A-9E26-98AD19B604F1}"/>
          </ac:picMkLst>
        </pc:picChg>
      </pc:sldChg>
      <pc:sldChg chg="addSp modSp add">
        <pc:chgData name="Paul Grethel" userId="cff081600656a070" providerId="LiveId" clId="{FB7239CB-B052-45F3-9BEF-8E3622A24A90}" dt="2017-11-08T12:52:10.696" v="14040" actId="1076"/>
        <pc:sldMkLst>
          <pc:docMk/>
          <pc:sldMk cId="3997911408" sldId="299"/>
        </pc:sldMkLst>
        <pc:spChg chg="mod">
          <ac:chgData name="Paul Grethel" userId="cff081600656a070" providerId="LiveId" clId="{FB7239CB-B052-45F3-9BEF-8E3622A24A90}" dt="2017-11-08T12:52:10.696" v="14040" actId="1076"/>
          <ac:spMkLst>
            <pc:docMk/>
            <pc:sldMk cId="3997911408" sldId="299"/>
            <ac:spMk id="4" creationId="{6572318C-E0B1-4327-82D2-12027F2576CB}"/>
          </ac:spMkLst>
        </pc:spChg>
        <pc:spChg chg="add mod">
          <ac:chgData name="Paul Grethel" userId="cff081600656a070" providerId="LiveId" clId="{FB7239CB-B052-45F3-9BEF-8E3622A24A90}" dt="2017-11-07T01:47:48.877" v="3929" actId="113"/>
          <ac:spMkLst>
            <pc:docMk/>
            <pc:sldMk cId="3997911408" sldId="299"/>
            <ac:spMk id="5" creationId="{C132255D-5DD8-4A83-B53F-F9777CAF79C0}"/>
          </ac:spMkLst>
        </pc:spChg>
        <pc:picChg chg="add mod">
          <ac:chgData name="Paul Grethel" userId="cff081600656a070" providerId="LiveId" clId="{FB7239CB-B052-45F3-9BEF-8E3622A24A90}" dt="2017-11-07T01:45:43.331" v="3692" actId="1076"/>
          <ac:picMkLst>
            <pc:docMk/>
            <pc:sldMk cId="3997911408" sldId="299"/>
            <ac:picMk id="2" creationId="{829396F2-B0DA-4823-A3CD-39793860651B}"/>
          </ac:picMkLst>
        </pc:picChg>
      </pc:sldChg>
      <pc:sldChg chg="modSp add">
        <pc:chgData name="Paul Grethel" userId="cff081600656a070" providerId="LiveId" clId="{FB7239CB-B052-45F3-9BEF-8E3622A24A90}" dt="2017-11-08T12:25:33.393" v="13517" actId="1076"/>
        <pc:sldMkLst>
          <pc:docMk/>
          <pc:sldMk cId="3105041679" sldId="300"/>
        </pc:sldMkLst>
        <pc:spChg chg="mod">
          <ac:chgData name="Paul Grethel" userId="cff081600656a070" providerId="LiveId" clId="{FB7239CB-B052-45F3-9BEF-8E3622A24A90}" dt="2017-11-08T12:25:33.393" v="13517" actId="1076"/>
          <ac:spMkLst>
            <pc:docMk/>
            <pc:sldMk cId="3105041679" sldId="300"/>
            <ac:spMk id="4" creationId="{6572318C-E0B1-4327-82D2-12027F2576CB}"/>
          </ac:spMkLst>
        </pc:spChg>
      </pc:sldChg>
      <pc:sldChg chg="addSp delSp modSp add">
        <pc:chgData name="Paul Grethel" userId="cff081600656a070" providerId="LiveId" clId="{FB7239CB-B052-45F3-9BEF-8E3622A24A90}" dt="2017-11-08T12:25:26.793" v="13516" actId="1076"/>
        <pc:sldMkLst>
          <pc:docMk/>
          <pc:sldMk cId="3506915857" sldId="301"/>
        </pc:sldMkLst>
        <pc:spChg chg="mod">
          <ac:chgData name="Paul Grethel" userId="cff081600656a070" providerId="LiveId" clId="{FB7239CB-B052-45F3-9BEF-8E3622A24A90}" dt="2017-11-08T12:25:26.793" v="13516" actId="1076"/>
          <ac:spMkLst>
            <pc:docMk/>
            <pc:sldMk cId="3506915857" sldId="301"/>
            <ac:spMk id="4" creationId="{6572318C-E0B1-4327-82D2-12027F2576CB}"/>
          </ac:spMkLst>
        </pc:spChg>
        <pc:spChg chg="del">
          <ac:chgData name="Paul Grethel" userId="cff081600656a070" providerId="LiveId" clId="{FB7239CB-B052-45F3-9BEF-8E3622A24A90}" dt="2017-11-07T01:49:25.516" v="4128" actId="478"/>
          <ac:spMkLst>
            <pc:docMk/>
            <pc:sldMk cId="3506915857" sldId="301"/>
            <ac:spMk id="5" creationId="{C132255D-5DD8-4A83-B53F-F9777CAF79C0}"/>
          </ac:spMkLst>
        </pc:spChg>
        <pc:spChg chg="add del">
          <ac:chgData name="Paul Grethel" userId="cff081600656a070" providerId="LiveId" clId="{FB7239CB-B052-45F3-9BEF-8E3622A24A90}" dt="2017-11-07T01:50:51.037" v="4231" actId="478"/>
          <ac:spMkLst>
            <pc:docMk/>
            <pc:sldMk cId="3506915857" sldId="301"/>
            <ac:spMk id="6" creationId="{3BFF6266-4397-4705-B525-20702DEA11C5}"/>
          </ac:spMkLst>
        </pc:spChg>
        <pc:picChg chg="del mod">
          <ac:chgData name="Paul Grethel" userId="cff081600656a070" providerId="LiveId" clId="{FB7239CB-B052-45F3-9BEF-8E3622A24A90}" dt="2017-11-07T01:49:05.375" v="4106" actId="478"/>
          <ac:picMkLst>
            <pc:docMk/>
            <pc:sldMk cId="3506915857" sldId="301"/>
            <ac:picMk id="2" creationId="{829396F2-B0DA-4823-A3CD-39793860651B}"/>
          </ac:picMkLst>
        </pc:picChg>
        <pc:picChg chg="add del">
          <ac:chgData name="Paul Grethel" userId="cff081600656a070" providerId="LiveId" clId="{FB7239CB-B052-45F3-9BEF-8E3622A24A90}" dt="2017-11-07T01:50:51.037" v="4231" actId="478"/>
          <ac:picMkLst>
            <pc:docMk/>
            <pc:sldMk cId="3506915857" sldId="301"/>
            <ac:picMk id="3" creationId="{EE65F1B1-9C50-495E-8F4C-D1CD120E307E}"/>
          </ac:picMkLst>
        </pc:picChg>
        <pc:picChg chg="add mod">
          <ac:chgData name="Paul Grethel" userId="cff081600656a070" providerId="LiveId" clId="{FB7239CB-B052-45F3-9BEF-8E3622A24A90}" dt="2017-11-07T01:51:25.741" v="4237" actId="1076"/>
          <ac:picMkLst>
            <pc:docMk/>
            <pc:sldMk cId="3506915857" sldId="301"/>
            <ac:picMk id="8" creationId="{F99AD27D-7F49-4AF3-AB96-613AA3A7FB04}"/>
          </ac:picMkLst>
        </pc:picChg>
      </pc:sldChg>
      <pc:sldChg chg="addSp modSp add">
        <pc:chgData name="Paul Grethel" userId="cff081600656a070" providerId="LiveId" clId="{FB7239CB-B052-45F3-9BEF-8E3622A24A90}" dt="2017-11-08T12:25:48.378" v="13519" actId="14100"/>
        <pc:sldMkLst>
          <pc:docMk/>
          <pc:sldMk cId="1276171626" sldId="302"/>
        </pc:sldMkLst>
        <pc:spChg chg="add">
          <ac:chgData name="Paul Grethel" userId="cff081600656a070" providerId="LiveId" clId="{FB7239CB-B052-45F3-9BEF-8E3622A24A90}" dt="2017-11-07T01:58:03.165" v="4933" actId="14100"/>
          <ac:spMkLst>
            <pc:docMk/>
            <pc:sldMk cId="1276171626" sldId="302"/>
            <ac:spMk id="2" creationId="{219900F7-339A-4D51-9237-ABDD3170846F}"/>
          </ac:spMkLst>
        </pc:spChg>
        <pc:spChg chg="mod">
          <ac:chgData name="Paul Grethel" userId="cff081600656a070" providerId="LiveId" clId="{FB7239CB-B052-45F3-9BEF-8E3622A24A90}" dt="2017-11-08T12:25:42.414" v="13518" actId="14100"/>
          <ac:spMkLst>
            <pc:docMk/>
            <pc:sldMk cId="1276171626" sldId="302"/>
            <ac:spMk id="4" creationId="{6572318C-E0B1-4327-82D2-12027F2576CB}"/>
          </ac:spMkLst>
        </pc:spChg>
        <pc:picChg chg="add mod">
          <ac:chgData name="Paul Grethel" userId="cff081600656a070" providerId="LiveId" clId="{FB7239CB-B052-45F3-9BEF-8E3622A24A90}" dt="2017-11-08T12:25:48.378" v="13519" actId="14100"/>
          <ac:picMkLst>
            <pc:docMk/>
            <pc:sldMk cId="1276171626" sldId="302"/>
            <ac:picMk id="6" creationId="{0E8076D0-F77F-4F21-914A-0386204BB90D}"/>
          </ac:picMkLst>
        </pc:picChg>
      </pc:sldChg>
      <pc:sldChg chg="addSp delSp modSp add ord">
        <pc:chgData name="Paul Grethel" userId="cff081600656a070" providerId="LiveId" clId="{FB7239CB-B052-45F3-9BEF-8E3622A24A90}" dt="2017-11-08T12:28:09.719" v="13582" actId="1076"/>
        <pc:sldMkLst>
          <pc:docMk/>
          <pc:sldMk cId="817240617" sldId="303"/>
        </pc:sldMkLst>
        <pc:spChg chg="mod">
          <ac:chgData name="Paul Grethel" userId="cff081600656a070" providerId="LiveId" clId="{FB7239CB-B052-45F3-9BEF-8E3622A24A90}" dt="2017-11-08T12:27:13.316" v="13580" actId="255"/>
          <ac:spMkLst>
            <pc:docMk/>
            <pc:sldMk cId="817240617" sldId="303"/>
            <ac:spMk id="4" creationId="{6572318C-E0B1-4327-82D2-12027F2576CB}"/>
          </ac:spMkLst>
        </pc:spChg>
        <pc:spChg chg="add mod">
          <ac:chgData name="Paul Grethel" userId="cff081600656a070" providerId="LiveId" clId="{FB7239CB-B052-45F3-9BEF-8E3622A24A90}" dt="2017-11-08T12:27:20.522" v="13581" actId="1076"/>
          <ac:spMkLst>
            <pc:docMk/>
            <pc:sldMk cId="817240617" sldId="303"/>
            <ac:spMk id="7" creationId="{0556876F-83A3-4B55-8C4E-93AC118B0F1A}"/>
          </ac:spMkLst>
        </pc:spChg>
        <pc:picChg chg="add mod">
          <ac:chgData name="Paul Grethel" userId="cff081600656a070" providerId="LiveId" clId="{FB7239CB-B052-45F3-9BEF-8E3622A24A90}" dt="2017-11-07T02:05:08.072" v="5409" actId="1076"/>
          <ac:picMkLst>
            <pc:docMk/>
            <pc:sldMk cId="817240617" sldId="303"/>
            <ac:picMk id="5" creationId="{59252383-EA7E-4EBD-AD2A-78462A43FFA6}"/>
          </ac:picMkLst>
        </pc:picChg>
        <pc:picChg chg="del">
          <ac:chgData name="Paul Grethel" userId="cff081600656a070" providerId="LiveId" clId="{FB7239CB-B052-45F3-9BEF-8E3622A24A90}" dt="2017-11-07T01:59:34.651" v="4944" actId="478"/>
          <ac:picMkLst>
            <pc:docMk/>
            <pc:sldMk cId="817240617" sldId="303"/>
            <ac:picMk id="6" creationId="{0E8076D0-F77F-4F21-914A-0386204BB90D}"/>
          </ac:picMkLst>
        </pc:picChg>
      </pc:sldChg>
      <pc:sldChg chg="addSp delSp modSp add">
        <pc:chgData name="Paul Grethel" userId="cff081600656a070" providerId="LiveId" clId="{FB7239CB-B052-45F3-9BEF-8E3622A24A90}" dt="2017-11-08T12:26:04.341" v="13521" actId="1076"/>
        <pc:sldMkLst>
          <pc:docMk/>
          <pc:sldMk cId="1363891089" sldId="304"/>
        </pc:sldMkLst>
        <pc:spChg chg="mod">
          <ac:chgData name="Paul Grethel" userId="cff081600656a070" providerId="LiveId" clId="{FB7239CB-B052-45F3-9BEF-8E3622A24A90}" dt="2017-11-08T12:26:04.341" v="13521" actId="1076"/>
          <ac:spMkLst>
            <pc:docMk/>
            <pc:sldMk cId="1363891089" sldId="304"/>
            <ac:spMk id="4" creationId="{6572318C-E0B1-4327-82D2-12027F2576CB}"/>
          </ac:spMkLst>
        </pc:spChg>
        <pc:spChg chg="del">
          <ac:chgData name="Paul Grethel" userId="cff081600656a070" providerId="LiveId" clId="{FB7239CB-B052-45F3-9BEF-8E3622A24A90}" dt="2017-11-07T02:08:04.988" v="5596" actId="478"/>
          <ac:spMkLst>
            <pc:docMk/>
            <pc:sldMk cId="1363891089" sldId="304"/>
            <ac:spMk id="7" creationId="{0556876F-83A3-4B55-8C4E-93AC118B0F1A}"/>
          </ac:spMkLst>
        </pc:spChg>
        <pc:picChg chg="del">
          <ac:chgData name="Paul Grethel" userId="cff081600656a070" providerId="LiveId" clId="{FB7239CB-B052-45F3-9BEF-8E3622A24A90}" dt="2017-11-07T02:08:07.067" v="5597" actId="478"/>
          <ac:picMkLst>
            <pc:docMk/>
            <pc:sldMk cId="1363891089" sldId="304"/>
            <ac:picMk id="5" creationId="{59252383-EA7E-4EBD-AD2A-78462A43FFA6}"/>
          </ac:picMkLst>
        </pc:picChg>
        <pc:picChg chg="add mod">
          <ac:chgData name="Paul Grethel" userId="cff081600656a070" providerId="LiveId" clId="{FB7239CB-B052-45F3-9BEF-8E3622A24A90}" dt="2017-11-07T02:22:06.214" v="6531" actId="1076"/>
          <ac:picMkLst>
            <pc:docMk/>
            <pc:sldMk cId="1363891089" sldId="304"/>
            <ac:picMk id="6" creationId="{6EB52183-5F4C-483D-A4B8-52C63DD8CFE8}"/>
          </ac:picMkLst>
        </pc:picChg>
      </pc:sldChg>
      <pc:sldChg chg="modSp add">
        <pc:chgData name="Paul Grethel" userId="cff081600656a070" providerId="LiveId" clId="{FB7239CB-B052-45F3-9BEF-8E3622A24A90}" dt="2017-11-08T12:26:20.769" v="13523" actId="1076"/>
        <pc:sldMkLst>
          <pc:docMk/>
          <pc:sldMk cId="713091409" sldId="305"/>
        </pc:sldMkLst>
        <pc:spChg chg="mod">
          <ac:chgData name="Paul Grethel" userId="cff081600656a070" providerId="LiveId" clId="{FB7239CB-B052-45F3-9BEF-8E3622A24A90}" dt="2017-11-08T12:26:20.769" v="13523" actId="1076"/>
          <ac:spMkLst>
            <pc:docMk/>
            <pc:sldMk cId="713091409" sldId="305"/>
            <ac:spMk id="4" creationId="{6572318C-E0B1-4327-82D2-12027F2576CB}"/>
          </ac:spMkLst>
        </pc:spChg>
      </pc:sldChg>
      <pc:sldChg chg="addSp modSp add">
        <pc:chgData name="Paul Grethel" userId="cff081600656a070" providerId="LiveId" clId="{FB7239CB-B052-45F3-9BEF-8E3622A24A90}" dt="2017-11-08T12:29:25.445" v="13610" actId="113"/>
        <pc:sldMkLst>
          <pc:docMk/>
          <pc:sldMk cId="633951134" sldId="306"/>
        </pc:sldMkLst>
        <pc:spChg chg="mod">
          <ac:chgData name="Paul Grethel" userId="cff081600656a070" providerId="LiveId" clId="{FB7239CB-B052-45F3-9BEF-8E3622A24A90}" dt="2017-11-08T12:29:25.445" v="13610" actId="113"/>
          <ac:spMkLst>
            <pc:docMk/>
            <pc:sldMk cId="633951134" sldId="306"/>
            <ac:spMk id="4" creationId="{6572318C-E0B1-4327-82D2-12027F2576CB}"/>
          </ac:spMkLst>
        </pc:spChg>
        <pc:picChg chg="add mod">
          <ac:chgData name="Paul Grethel" userId="cff081600656a070" providerId="LiveId" clId="{FB7239CB-B052-45F3-9BEF-8E3622A24A90}" dt="2017-11-07T02:28:23.005" v="6874" actId="1076"/>
          <ac:picMkLst>
            <pc:docMk/>
            <pc:sldMk cId="633951134" sldId="306"/>
            <ac:picMk id="5" creationId="{AC80C9D5-D743-4F1E-815E-AE627292F40A}"/>
          </ac:picMkLst>
        </pc:picChg>
      </pc:sldChg>
      <pc:sldChg chg="addSp delSp modSp add">
        <pc:chgData name="Paul Grethel" userId="cff081600656a070" providerId="LiveId" clId="{FB7239CB-B052-45F3-9BEF-8E3622A24A90}" dt="2017-11-08T12:30:37.247" v="13620" actId="1076"/>
        <pc:sldMkLst>
          <pc:docMk/>
          <pc:sldMk cId="1913567177" sldId="307"/>
        </pc:sldMkLst>
        <pc:spChg chg="mod">
          <ac:chgData name="Paul Grethel" userId="cff081600656a070" providerId="LiveId" clId="{FB7239CB-B052-45F3-9BEF-8E3622A24A90}" dt="2017-11-08T12:29:48.956" v="13611" actId="1076"/>
          <ac:spMkLst>
            <pc:docMk/>
            <pc:sldMk cId="1913567177" sldId="307"/>
            <ac:spMk id="4" creationId="{6572318C-E0B1-4327-82D2-12027F2576CB}"/>
          </ac:spMkLst>
        </pc:spChg>
        <pc:spChg chg="add mod">
          <ac:chgData name="Paul Grethel" userId="cff081600656a070" providerId="LiveId" clId="{FB7239CB-B052-45F3-9BEF-8E3622A24A90}" dt="2017-11-08T12:30:37.247" v="13620" actId="1076"/>
          <ac:spMkLst>
            <pc:docMk/>
            <pc:sldMk cId="1913567177" sldId="307"/>
            <ac:spMk id="6" creationId="{D852BABD-3430-4684-88D3-D96190C2C0A3}"/>
          </ac:spMkLst>
        </pc:spChg>
        <pc:picChg chg="del">
          <ac:chgData name="Paul Grethel" userId="cff081600656a070" providerId="LiveId" clId="{FB7239CB-B052-45F3-9BEF-8E3622A24A90}" dt="2017-11-07T02:29:22.686" v="6990" actId="478"/>
          <ac:picMkLst>
            <pc:docMk/>
            <pc:sldMk cId="1913567177" sldId="307"/>
            <ac:picMk id="5" creationId="{AC80C9D5-D743-4F1E-815E-AE627292F40A}"/>
          </ac:picMkLst>
        </pc:picChg>
        <pc:picChg chg="add mod">
          <ac:chgData name="Paul Grethel" userId="cff081600656a070" providerId="LiveId" clId="{FB7239CB-B052-45F3-9BEF-8E3622A24A90}" dt="2017-11-08T12:30:31.875" v="13619" actId="1076"/>
          <ac:picMkLst>
            <pc:docMk/>
            <pc:sldMk cId="1913567177" sldId="307"/>
            <ac:picMk id="7" creationId="{9E038A14-0711-488E-8D93-BADED79819D4}"/>
          </ac:picMkLst>
        </pc:picChg>
      </pc:sldChg>
      <pc:sldChg chg="addSp delSp modSp add">
        <pc:chgData name="Paul Grethel" userId="cff081600656a070" providerId="LiveId" clId="{FB7239CB-B052-45F3-9BEF-8E3622A24A90}" dt="2017-11-07T14:11:24.834" v="7609" actId="1076"/>
        <pc:sldMkLst>
          <pc:docMk/>
          <pc:sldMk cId="2019248319" sldId="308"/>
        </pc:sldMkLst>
        <pc:spChg chg="mod">
          <ac:chgData name="Paul Grethel" userId="cff081600656a070" providerId="LiveId" clId="{FB7239CB-B052-45F3-9BEF-8E3622A24A90}" dt="2017-11-07T14:09:24.531" v="7598" actId="20577"/>
          <ac:spMkLst>
            <pc:docMk/>
            <pc:sldMk cId="2019248319" sldId="308"/>
            <ac:spMk id="4" creationId="{6572318C-E0B1-4327-82D2-12027F2576CB}"/>
          </ac:spMkLst>
        </pc:spChg>
        <pc:spChg chg="del">
          <ac:chgData name="Paul Grethel" userId="cff081600656a070" providerId="LiveId" clId="{FB7239CB-B052-45F3-9BEF-8E3622A24A90}" dt="2017-11-07T14:08:08.650" v="7500" actId="478"/>
          <ac:spMkLst>
            <pc:docMk/>
            <pc:sldMk cId="2019248319" sldId="308"/>
            <ac:spMk id="6" creationId="{D852BABD-3430-4684-88D3-D96190C2C0A3}"/>
          </ac:spMkLst>
        </pc:spChg>
        <pc:picChg chg="add mod">
          <ac:chgData name="Paul Grethel" userId="cff081600656a070" providerId="LiveId" clId="{FB7239CB-B052-45F3-9BEF-8E3622A24A90}" dt="2017-11-07T14:11:08.472" v="7605" actId="1076"/>
          <ac:picMkLst>
            <pc:docMk/>
            <pc:sldMk cId="2019248319" sldId="308"/>
            <ac:picMk id="5" creationId="{789C521E-B740-4F66-9567-2E8682B4306B}"/>
          </ac:picMkLst>
        </pc:picChg>
        <pc:picChg chg="del">
          <ac:chgData name="Paul Grethel" userId="cff081600656a070" providerId="LiveId" clId="{FB7239CB-B052-45F3-9BEF-8E3622A24A90}" dt="2017-11-07T14:08:05.313" v="7499" actId="478"/>
          <ac:picMkLst>
            <pc:docMk/>
            <pc:sldMk cId="2019248319" sldId="308"/>
            <ac:picMk id="7" creationId="{9E038A14-0711-488E-8D93-BADED79819D4}"/>
          </ac:picMkLst>
        </pc:picChg>
        <pc:picChg chg="add mod">
          <ac:chgData name="Paul Grethel" userId="cff081600656a070" providerId="LiveId" clId="{FB7239CB-B052-45F3-9BEF-8E3622A24A90}" dt="2017-11-07T14:11:24.834" v="7609" actId="1076"/>
          <ac:picMkLst>
            <pc:docMk/>
            <pc:sldMk cId="2019248319" sldId="308"/>
            <ac:picMk id="8" creationId="{08F1D810-1AFC-446D-BA60-5CD634787E1B}"/>
          </ac:picMkLst>
        </pc:picChg>
      </pc:sldChg>
      <pc:sldChg chg="addSp modSp add">
        <pc:chgData name="Paul Grethel" userId="cff081600656a070" providerId="LiveId" clId="{FB7239CB-B052-45F3-9BEF-8E3622A24A90}" dt="2017-11-07T23:13:24.785" v="8369" actId="114"/>
        <pc:sldMkLst>
          <pc:docMk/>
          <pc:sldMk cId="361771578" sldId="309"/>
        </pc:sldMkLst>
        <pc:spChg chg="mod">
          <ac:chgData name="Paul Grethel" userId="cff081600656a070" providerId="LiveId" clId="{FB7239CB-B052-45F3-9BEF-8E3622A24A90}" dt="2017-11-07T23:13:24.785" v="8369" actId="114"/>
          <ac:spMkLst>
            <pc:docMk/>
            <pc:sldMk cId="361771578" sldId="309"/>
            <ac:spMk id="4" creationId="{6572318C-E0B1-4327-82D2-12027F2576CB}"/>
          </ac:spMkLst>
        </pc:spChg>
        <pc:picChg chg="add mod">
          <ac:chgData name="Paul Grethel" userId="cff081600656a070" providerId="LiveId" clId="{FB7239CB-B052-45F3-9BEF-8E3622A24A90}" dt="2017-11-07T23:13:01.610" v="8363" actId="1076"/>
          <ac:picMkLst>
            <pc:docMk/>
            <pc:sldMk cId="361771578" sldId="309"/>
            <ac:picMk id="6" creationId="{042DDD1E-86DC-4E28-A4B5-98854DFA073C}"/>
          </ac:picMkLst>
        </pc:picChg>
      </pc:sldChg>
      <pc:sldChg chg="addSp delSp modSp add">
        <pc:chgData name="Paul Grethel" userId="cff081600656a070" providerId="LiveId" clId="{FB7239CB-B052-45F3-9BEF-8E3622A24A90}" dt="2017-11-07T23:27:00.458" v="9183" actId="255"/>
        <pc:sldMkLst>
          <pc:docMk/>
          <pc:sldMk cId="240455096" sldId="310"/>
        </pc:sldMkLst>
        <pc:spChg chg="mod">
          <ac:chgData name="Paul Grethel" userId="cff081600656a070" providerId="LiveId" clId="{FB7239CB-B052-45F3-9BEF-8E3622A24A90}" dt="2017-11-07T23:26:25.846" v="9167" actId="6549"/>
          <ac:spMkLst>
            <pc:docMk/>
            <pc:sldMk cId="240455096" sldId="310"/>
            <ac:spMk id="4" creationId="{6572318C-E0B1-4327-82D2-12027F2576CB}"/>
          </ac:spMkLst>
        </pc:spChg>
        <pc:spChg chg="add mod">
          <ac:chgData name="Paul Grethel" userId="cff081600656a070" providerId="LiveId" clId="{FB7239CB-B052-45F3-9BEF-8E3622A24A90}" dt="2017-11-07T23:27:00.458" v="9183" actId="255"/>
          <ac:spMkLst>
            <pc:docMk/>
            <pc:sldMk cId="240455096" sldId="310"/>
            <ac:spMk id="8" creationId="{9AB5A9D3-E6A2-4E85-8E74-D8D9E7AD3572}"/>
          </ac:spMkLst>
        </pc:spChg>
        <pc:graphicFrameChg chg="add del mod">
          <ac:chgData name="Paul Grethel" userId="cff081600656a070" providerId="LiveId" clId="{FB7239CB-B052-45F3-9BEF-8E3622A24A90}" dt="2017-11-07T23:26:04.705" v="9154" actId="478"/>
          <ac:graphicFrameMkLst>
            <pc:docMk/>
            <pc:sldMk cId="240455096" sldId="310"/>
            <ac:graphicFrameMk id="5" creationId="{B8F99722-DF8D-4921-9DC9-BBB7DED17290}"/>
          </ac:graphicFrameMkLst>
        </pc:graphicFrameChg>
        <pc:picChg chg="add mod">
          <ac:chgData name="Paul Grethel" userId="cff081600656a070" providerId="LiveId" clId="{FB7239CB-B052-45F3-9BEF-8E3622A24A90}" dt="2017-11-07T23:26:46.118" v="9171" actId="1076"/>
          <ac:picMkLst>
            <pc:docMk/>
            <pc:sldMk cId="240455096" sldId="310"/>
            <ac:picMk id="7" creationId="{E5DCA937-33FC-477A-B09F-5AE76E9E9728}"/>
          </ac:picMkLst>
        </pc:picChg>
      </pc:sldChg>
      <pc:sldChg chg="addSp delSp modSp add">
        <pc:chgData name="Paul Grethel" userId="cff081600656a070" providerId="LiveId" clId="{FB7239CB-B052-45F3-9BEF-8E3622A24A90}" dt="2017-11-07T23:48:48.801" v="9753" actId="20577"/>
        <pc:sldMkLst>
          <pc:docMk/>
          <pc:sldMk cId="1167901272" sldId="311"/>
        </pc:sldMkLst>
        <pc:spChg chg="mod">
          <ac:chgData name="Paul Grethel" userId="cff081600656a070" providerId="LiveId" clId="{FB7239CB-B052-45F3-9BEF-8E3622A24A90}" dt="2017-11-07T23:48:48.801" v="9753" actId="20577"/>
          <ac:spMkLst>
            <pc:docMk/>
            <pc:sldMk cId="1167901272" sldId="311"/>
            <ac:spMk id="4" creationId="{6572318C-E0B1-4327-82D2-12027F2576CB}"/>
          </ac:spMkLst>
        </pc:spChg>
        <pc:picChg chg="add del mod">
          <ac:chgData name="Paul Grethel" userId="cff081600656a070" providerId="LiveId" clId="{FB7239CB-B052-45F3-9BEF-8E3622A24A90}" dt="2017-11-07T23:44:33.278" v="9299" actId="478"/>
          <ac:picMkLst>
            <pc:docMk/>
            <pc:sldMk cId="1167901272" sldId="311"/>
            <ac:picMk id="6" creationId="{E5E09817-C0B9-4993-AD97-BCABBE9A08F4}"/>
          </ac:picMkLst>
        </pc:picChg>
      </pc:sldChg>
      <pc:sldChg chg="addSp modSp add">
        <pc:chgData name="Paul Grethel" userId="cff081600656a070" providerId="LiveId" clId="{FB7239CB-B052-45F3-9BEF-8E3622A24A90}" dt="2017-11-07T23:57:25.628" v="10372" actId="1076"/>
        <pc:sldMkLst>
          <pc:docMk/>
          <pc:sldMk cId="189251730" sldId="312"/>
        </pc:sldMkLst>
        <pc:spChg chg="mod">
          <ac:chgData name="Paul Grethel" userId="cff081600656a070" providerId="LiveId" clId="{FB7239CB-B052-45F3-9BEF-8E3622A24A90}" dt="2017-11-07T23:52:52.596" v="10031" actId="12"/>
          <ac:spMkLst>
            <pc:docMk/>
            <pc:sldMk cId="189251730" sldId="312"/>
            <ac:spMk id="4" creationId="{6572318C-E0B1-4327-82D2-12027F2576CB}"/>
          </ac:spMkLst>
        </pc:spChg>
        <pc:spChg chg="add mod">
          <ac:chgData name="Paul Grethel" userId="cff081600656a070" providerId="LiveId" clId="{FB7239CB-B052-45F3-9BEF-8E3622A24A90}" dt="2017-11-07T23:55:27.308" v="10368" actId="1076"/>
          <ac:spMkLst>
            <pc:docMk/>
            <pc:sldMk cId="189251730" sldId="312"/>
            <ac:spMk id="5" creationId="{487C25B8-3A2D-4BC9-A88C-1731C62AF352}"/>
          </ac:spMkLst>
        </pc:spChg>
        <pc:picChg chg="add mod">
          <ac:chgData name="Paul Grethel" userId="cff081600656a070" providerId="LiveId" clId="{FB7239CB-B052-45F3-9BEF-8E3622A24A90}" dt="2017-11-07T23:57:25.628" v="10372" actId="1076"/>
          <ac:picMkLst>
            <pc:docMk/>
            <pc:sldMk cId="189251730" sldId="312"/>
            <ac:picMk id="7" creationId="{0CDB03E0-7DE3-4DFB-AF3A-6A7137D46578}"/>
          </ac:picMkLst>
        </pc:picChg>
      </pc:sldChg>
      <pc:sldChg chg="addSp modSp add">
        <pc:chgData name="Paul Grethel" userId="cff081600656a070" providerId="LiveId" clId="{FB7239CB-B052-45F3-9BEF-8E3622A24A90}" dt="2017-11-08T00:06:19.913" v="11030" actId="1076"/>
        <pc:sldMkLst>
          <pc:docMk/>
          <pc:sldMk cId="3165400758" sldId="313"/>
        </pc:sldMkLst>
        <pc:spChg chg="mod">
          <ac:chgData name="Paul Grethel" userId="cff081600656a070" providerId="LiveId" clId="{FB7239CB-B052-45F3-9BEF-8E3622A24A90}" dt="2017-11-08T00:06:07.063" v="11029" actId="6549"/>
          <ac:spMkLst>
            <pc:docMk/>
            <pc:sldMk cId="3165400758" sldId="313"/>
            <ac:spMk id="4" creationId="{6572318C-E0B1-4327-82D2-12027F2576CB}"/>
          </ac:spMkLst>
        </pc:spChg>
        <pc:picChg chg="mod">
          <ac:chgData name="Paul Grethel" userId="cff081600656a070" providerId="LiveId" clId="{FB7239CB-B052-45F3-9BEF-8E3622A24A90}" dt="2017-11-08T00:03:18.083" v="11015" actId="1076"/>
          <ac:picMkLst>
            <pc:docMk/>
            <pc:sldMk cId="3165400758" sldId="313"/>
            <ac:picMk id="3" creationId="{EE65F1B1-9C50-495E-8F4C-D1CD120E307E}"/>
          </ac:picMkLst>
        </pc:picChg>
        <pc:picChg chg="add mod">
          <ac:chgData name="Paul Grethel" userId="cff081600656a070" providerId="LiveId" clId="{FB7239CB-B052-45F3-9BEF-8E3622A24A90}" dt="2017-11-08T00:06:19.913" v="11030" actId="1076"/>
          <ac:picMkLst>
            <pc:docMk/>
            <pc:sldMk cId="3165400758" sldId="313"/>
            <ac:picMk id="6" creationId="{ACDAC65C-91E0-4889-8328-3C80BCEE28C4}"/>
          </ac:picMkLst>
        </pc:picChg>
      </pc:sldChg>
      <pc:sldChg chg="modSp add">
        <pc:chgData name="Paul Grethel" userId="cff081600656a070" providerId="LiveId" clId="{FB7239CB-B052-45F3-9BEF-8E3622A24A90}" dt="2017-11-08T00:26:46.708" v="12062" actId="115"/>
        <pc:sldMkLst>
          <pc:docMk/>
          <pc:sldMk cId="2639219154" sldId="314"/>
        </pc:sldMkLst>
        <pc:spChg chg="mod">
          <ac:chgData name="Paul Grethel" userId="cff081600656a070" providerId="LiveId" clId="{FB7239CB-B052-45F3-9BEF-8E3622A24A90}" dt="2017-11-08T00:26:46.708" v="12062" actId="115"/>
          <ac:spMkLst>
            <pc:docMk/>
            <pc:sldMk cId="2639219154" sldId="314"/>
            <ac:spMk id="4" creationId="{6572318C-E0B1-4327-82D2-12027F2576CB}"/>
          </ac:spMkLst>
        </pc:spChg>
      </pc:sldChg>
      <pc:sldChg chg="addSp delSp modSp add">
        <pc:chgData name="Paul Grethel" userId="cff081600656a070" providerId="LiveId" clId="{FB7239CB-B052-45F3-9BEF-8E3622A24A90}" dt="2017-11-08T12:26:11.730" v="13522" actId="1076"/>
        <pc:sldMkLst>
          <pc:docMk/>
          <pc:sldMk cId="998703289" sldId="315"/>
        </pc:sldMkLst>
        <pc:spChg chg="mod">
          <ac:chgData name="Paul Grethel" userId="cff081600656a070" providerId="LiveId" clId="{FB7239CB-B052-45F3-9BEF-8E3622A24A90}" dt="2017-11-08T12:26:11.730" v="13522" actId="1076"/>
          <ac:spMkLst>
            <pc:docMk/>
            <pc:sldMk cId="998703289" sldId="315"/>
            <ac:spMk id="4" creationId="{6572318C-E0B1-4327-82D2-12027F2576CB}"/>
          </ac:spMkLst>
        </pc:spChg>
        <pc:picChg chg="add mod">
          <ac:chgData name="Paul Grethel" userId="cff081600656a070" providerId="LiveId" clId="{FB7239CB-B052-45F3-9BEF-8E3622A24A90}" dt="2017-11-07T14:25:20.084" v="7637" actId="1076"/>
          <ac:picMkLst>
            <pc:docMk/>
            <pc:sldMk cId="998703289" sldId="315"/>
            <ac:picMk id="5" creationId="{83C6DE4A-91DC-4833-ACAF-4B644020B6D0}"/>
          </ac:picMkLst>
        </pc:picChg>
        <pc:picChg chg="del">
          <ac:chgData name="Paul Grethel" userId="cff081600656a070" providerId="LiveId" clId="{FB7239CB-B052-45F3-9BEF-8E3622A24A90}" dt="2017-11-07T14:24:51.927" v="7633" actId="478"/>
          <ac:picMkLst>
            <pc:docMk/>
            <pc:sldMk cId="998703289" sldId="315"/>
            <ac:picMk id="6" creationId="{6EB52183-5F4C-483D-A4B8-52C63DD8CFE8}"/>
          </ac:picMkLst>
        </pc:picChg>
        <pc:picChg chg="add mod">
          <ac:chgData name="Paul Grethel" userId="cff081600656a070" providerId="LiveId" clId="{FB7239CB-B052-45F3-9BEF-8E3622A24A90}" dt="2017-11-07T14:25:26.084" v="7639" actId="14100"/>
          <ac:picMkLst>
            <pc:docMk/>
            <pc:sldMk cId="998703289" sldId="315"/>
            <ac:picMk id="8" creationId="{33B3F26C-51E0-42E0-84BE-43E84C98839E}"/>
          </ac:picMkLst>
        </pc:picChg>
      </pc:sldChg>
      <pc:sldChg chg="add">
        <pc:chgData name="Paul Grethel" userId="cff081600656a070" providerId="LiveId" clId="{FB7239CB-B052-45F3-9BEF-8E3622A24A90}" dt="2017-11-07T23:44:29.111" v="9298" actId="1076"/>
        <pc:sldMkLst>
          <pc:docMk/>
          <pc:sldMk cId="3002906026" sldId="316"/>
        </pc:sldMkLst>
      </pc:sldChg>
      <pc:sldChg chg="addSp delSp modSp add">
        <pc:chgData name="Paul Grethel" userId="cff081600656a070" providerId="LiveId" clId="{FB7239CB-B052-45F3-9BEF-8E3622A24A90}" dt="2017-11-08T21:40:43.308" v="17814" actId="20577"/>
        <pc:sldMkLst>
          <pc:docMk/>
          <pc:sldMk cId="1516664724" sldId="317"/>
        </pc:sldMkLst>
        <pc:spChg chg="mod">
          <ac:chgData name="Paul Grethel" userId="cff081600656a070" providerId="LiveId" clId="{FB7239CB-B052-45F3-9BEF-8E3622A24A90}" dt="2017-11-08T21:40:43.308" v="17814" actId="20577"/>
          <ac:spMkLst>
            <pc:docMk/>
            <pc:sldMk cId="1516664724" sldId="317"/>
            <ac:spMk id="4" creationId="{6572318C-E0B1-4327-82D2-12027F2576CB}"/>
          </ac:spMkLst>
        </pc:spChg>
        <pc:picChg chg="del">
          <ac:chgData name="Paul Grethel" userId="cff081600656a070" providerId="LiveId" clId="{FB7239CB-B052-45F3-9BEF-8E3622A24A90}" dt="2017-11-08T00:10:13.915" v="11462" actId="478"/>
          <ac:picMkLst>
            <pc:docMk/>
            <pc:sldMk cId="1516664724" sldId="317"/>
            <ac:picMk id="6" creationId="{ACDAC65C-91E0-4889-8328-3C80BCEE28C4}"/>
          </ac:picMkLst>
        </pc:picChg>
        <pc:picChg chg="add mod">
          <ac:chgData name="Paul Grethel" userId="cff081600656a070" providerId="LiveId" clId="{FB7239CB-B052-45F3-9BEF-8E3622A24A90}" dt="2017-11-08T00:18:53.303" v="11481" actId="14100"/>
          <ac:picMkLst>
            <pc:docMk/>
            <pc:sldMk cId="1516664724" sldId="317"/>
            <ac:picMk id="7" creationId="{FBB4ED4F-DEAE-406E-ABB4-5968CFCC2D09}"/>
          </ac:picMkLst>
        </pc:picChg>
      </pc:sldChg>
      <pc:sldChg chg="addSp modSp add">
        <pc:chgData name="Paul Grethel" userId="cff081600656a070" providerId="LiveId" clId="{FB7239CB-B052-45F3-9BEF-8E3622A24A90}" dt="2017-11-08T12:54:55.512" v="14071" actId="255"/>
        <pc:sldMkLst>
          <pc:docMk/>
          <pc:sldMk cId="712004755" sldId="318"/>
        </pc:sldMkLst>
        <pc:spChg chg="mod">
          <ac:chgData name="Paul Grethel" userId="cff081600656a070" providerId="LiveId" clId="{FB7239CB-B052-45F3-9BEF-8E3622A24A90}" dt="2017-11-08T12:54:55.512" v="14071" actId="255"/>
          <ac:spMkLst>
            <pc:docMk/>
            <pc:sldMk cId="712004755" sldId="318"/>
            <ac:spMk id="4" creationId="{6572318C-E0B1-4327-82D2-12027F2576CB}"/>
          </ac:spMkLst>
        </pc:spChg>
        <pc:spChg chg="add mod">
          <ac:chgData name="Paul Grethel" userId="cff081600656a070" providerId="LiveId" clId="{FB7239CB-B052-45F3-9BEF-8E3622A24A90}" dt="2017-11-08T00:35:19.447" v="12664" actId="1076"/>
          <ac:spMkLst>
            <pc:docMk/>
            <pc:sldMk cId="712004755" sldId="318"/>
            <ac:spMk id="7" creationId="{3E5FE2C4-C6C2-4278-A6D7-E50709C8C42B}"/>
          </ac:spMkLst>
        </pc:spChg>
        <pc:picChg chg="add mod">
          <ac:chgData name="Paul Grethel" userId="cff081600656a070" providerId="LiveId" clId="{FB7239CB-B052-45F3-9BEF-8E3622A24A90}" dt="2017-11-08T12:54:48.474" v="14070" actId="14100"/>
          <ac:picMkLst>
            <pc:docMk/>
            <pc:sldMk cId="712004755" sldId="318"/>
            <ac:picMk id="6" creationId="{5B265E6E-815D-4D36-A8E4-8F123EE876AA}"/>
          </ac:picMkLst>
        </pc:picChg>
      </pc:sldChg>
      <pc:sldChg chg="addSp modSp add">
        <pc:chgData name="Paul Grethel" userId="cff081600656a070" providerId="LiveId" clId="{FB7239CB-B052-45F3-9BEF-8E3622A24A90}" dt="2017-11-08T20:36:55.629" v="15585" actId="1076"/>
        <pc:sldMkLst>
          <pc:docMk/>
          <pc:sldMk cId="4246757051" sldId="319"/>
        </pc:sldMkLst>
        <pc:spChg chg="mod">
          <ac:chgData name="Paul Grethel" userId="cff081600656a070" providerId="LiveId" clId="{FB7239CB-B052-45F3-9BEF-8E3622A24A90}" dt="2017-11-08T12:55:21.384" v="14074" actId="20577"/>
          <ac:spMkLst>
            <pc:docMk/>
            <pc:sldMk cId="4246757051" sldId="319"/>
            <ac:spMk id="4" creationId="{6572318C-E0B1-4327-82D2-12027F2576CB}"/>
          </ac:spMkLst>
        </pc:spChg>
        <pc:picChg chg="add mod">
          <ac:chgData name="Paul Grethel" userId="cff081600656a070" providerId="LiveId" clId="{FB7239CB-B052-45F3-9BEF-8E3622A24A90}" dt="2017-11-08T20:36:55.629" v="15585" actId="1076"/>
          <ac:picMkLst>
            <pc:docMk/>
            <pc:sldMk cId="4246757051" sldId="319"/>
            <ac:picMk id="5" creationId="{7D5C845A-827B-4F06-B34D-DD86BB9F5E20}"/>
          </ac:picMkLst>
        </pc:picChg>
      </pc:sldChg>
      <pc:sldChg chg="addSp modSp add">
        <pc:chgData name="Paul Grethel" userId="cff081600656a070" providerId="LiveId" clId="{FB7239CB-B052-45F3-9BEF-8E3622A24A90}" dt="2017-11-08T20:50:06.236" v="16146" actId="1076"/>
        <pc:sldMkLst>
          <pc:docMk/>
          <pc:sldMk cId="722727336" sldId="320"/>
        </pc:sldMkLst>
        <pc:spChg chg="mod">
          <ac:chgData name="Paul Grethel" userId="cff081600656a070" providerId="LiveId" clId="{FB7239CB-B052-45F3-9BEF-8E3622A24A90}" dt="2017-11-08T20:50:03.506" v="16145" actId="14100"/>
          <ac:spMkLst>
            <pc:docMk/>
            <pc:sldMk cId="722727336" sldId="320"/>
            <ac:spMk id="4" creationId="{6572318C-E0B1-4327-82D2-12027F2576CB}"/>
          </ac:spMkLst>
        </pc:spChg>
        <pc:picChg chg="add mod">
          <ac:chgData name="Paul Grethel" userId="cff081600656a070" providerId="LiveId" clId="{FB7239CB-B052-45F3-9BEF-8E3622A24A90}" dt="2017-11-08T20:50:06.236" v="16146" actId="1076"/>
          <ac:picMkLst>
            <pc:docMk/>
            <pc:sldMk cId="722727336" sldId="320"/>
            <ac:picMk id="6" creationId="{AC194F01-F602-4B63-8BFA-51D599025517}"/>
          </ac:picMkLst>
        </pc:picChg>
      </pc:sldChg>
      <pc:sldChg chg="addSp modSp add">
        <pc:chgData name="Paul Grethel" userId="cff081600656a070" providerId="LiveId" clId="{FB7239CB-B052-45F3-9BEF-8E3622A24A90}" dt="2017-11-08T21:04:08.348" v="17067" actId="6549"/>
        <pc:sldMkLst>
          <pc:docMk/>
          <pc:sldMk cId="1259093702" sldId="321"/>
        </pc:sldMkLst>
        <pc:spChg chg="mod">
          <ac:chgData name="Paul Grethel" userId="cff081600656a070" providerId="LiveId" clId="{FB7239CB-B052-45F3-9BEF-8E3622A24A90}" dt="2017-11-08T21:04:08.348" v="17067" actId="6549"/>
          <ac:spMkLst>
            <pc:docMk/>
            <pc:sldMk cId="1259093702" sldId="321"/>
            <ac:spMk id="4" creationId="{6572318C-E0B1-4327-82D2-12027F2576CB}"/>
          </ac:spMkLst>
        </pc:spChg>
        <pc:picChg chg="add mod">
          <ac:chgData name="Paul Grethel" userId="cff081600656a070" providerId="LiveId" clId="{FB7239CB-B052-45F3-9BEF-8E3622A24A90}" dt="2017-11-08T21:04:03.999" v="17066" actId="1076"/>
          <ac:picMkLst>
            <pc:docMk/>
            <pc:sldMk cId="1259093702" sldId="321"/>
            <ac:picMk id="6" creationId="{976764BC-A4AD-4862-8231-08C5CCF3F620}"/>
          </ac:picMkLst>
        </pc:picChg>
      </pc:sldChg>
      <pc:sldChg chg="delSp modSp add ord">
        <pc:chgData name="Paul Grethel" userId="cff081600656a070" providerId="LiveId" clId="{FB7239CB-B052-45F3-9BEF-8E3622A24A90}" dt="2017-11-08T00:41:31.343" v="13149" actId="478"/>
        <pc:sldMkLst>
          <pc:docMk/>
          <pc:sldMk cId="3171851552" sldId="322"/>
        </pc:sldMkLst>
        <pc:spChg chg="mod">
          <ac:chgData name="Paul Grethel" userId="cff081600656a070" providerId="LiveId" clId="{FB7239CB-B052-45F3-9BEF-8E3622A24A90}" dt="2017-11-08T00:41:27.160" v="13147" actId="20577"/>
          <ac:spMkLst>
            <pc:docMk/>
            <pc:sldMk cId="3171851552" sldId="322"/>
            <ac:spMk id="4" creationId="{6572318C-E0B1-4327-82D2-12027F2576CB}"/>
          </ac:spMkLst>
        </pc:spChg>
        <pc:spChg chg="del">
          <ac:chgData name="Paul Grethel" userId="cff081600656a070" providerId="LiveId" clId="{FB7239CB-B052-45F3-9BEF-8E3622A24A90}" dt="2017-11-08T00:41:29.560" v="13148" actId="478"/>
          <ac:spMkLst>
            <pc:docMk/>
            <pc:sldMk cId="3171851552" sldId="322"/>
            <ac:spMk id="11" creationId="{0B8E6CF7-8F37-49A1-8BE7-A9FF23188E50}"/>
          </ac:spMkLst>
        </pc:spChg>
        <pc:spChg chg="del">
          <ac:chgData name="Paul Grethel" userId="cff081600656a070" providerId="LiveId" clId="{FB7239CB-B052-45F3-9BEF-8E3622A24A90}" dt="2017-11-08T00:41:31.343" v="13149" actId="478"/>
          <ac:spMkLst>
            <pc:docMk/>
            <pc:sldMk cId="3171851552" sldId="322"/>
            <ac:spMk id="12" creationId="{F203B2BB-805F-4F63-99A5-A13E19D57967}"/>
          </ac:spMkLst>
        </pc:spChg>
      </pc:sldChg>
      <pc:sldChg chg="addSp delSp modSp add">
        <pc:chgData name="Paul Grethel" userId="cff081600656a070" providerId="LiveId" clId="{FB7239CB-B052-45F3-9BEF-8E3622A24A90}" dt="2017-11-08T13:48:05.081" v="15307" actId="1076"/>
        <pc:sldMkLst>
          <pc:docMk/>
          <pc:sldMk cId="2473198930" sldId="323"/>
        </pc:sldMkLst>
        <pc:spChg chg="mod">
          <ac:chgData name="Paul Grethel" userId="cff081600656a070" providerId="LiveId" clId="{FB7239CB-B052-45F3-9BEF-8E3622A24A90}" dt="2017-11-08T13:42:32.922" v="15274" actId="20577"/>
          <ac:spMkLst>
            <pc:docMk/>
            <pc:sldMk cId="2473198930" sldId="323"/>
            <ac:spMk id="4" creationId="{6572318C-E0B1-4327-82D2-12027F2576CB}"/>
          </ac:spMkLst>
        </pc:spChg>
        <pc:spChg chg="del">
          <ac:chgData name="Paul Grethel" userId="cff081600656a070" providerId="LiveId" clId="{FB7239CB-B052-45F3-9BEF-8E3622A24A90}" dt="2017-11-08T13:31:40.443" v="14078" actId="478"/>
          <ac:spMkLst>
            <pc:docMk/>
            <pc:sldMk cId="2473198930" sldId="323"/>
            <ac:spMk id="7" creationId="{3E5FE2C4-C6C2-4278-A6D7-E50709C8C42B}"/>
          </ac:spMkLst>
        </pc:spChg>
        <pc:picChg chg="del mod">
          <ac:chgData name="Paul Grethel" userId="cff081600656a070" providerId="LiveId" clId="{FB7239CB-B052-45F3-9BEF-8E3622A24A90}" dt="2017-11-08T13:31:37.194" v="14077" actId="478"/>
          <ac:picMkLst>
            <pc:docMk/>
            <pc:sldMk cId="2473198930" sldId="323"/>
            <ac:picMk id="6" creationId="{5B265E6E-815D-4D36-A8E4-8F123EE876AA}"/>
          </ac:picMkLst>
        </pc:picChg>
        <pc:picChg chg="add mod">
          <ac:chgData name="Paul Grethel" userId="cff081600656a070" providerId="LiveId" clId="{FB7239CB-B052-45F3-9BEF-8E3622A24A90}" dt="2017-11-08T13:48:05.081" v="15307" actId="1076"/>
          <ac:picMkLst>
            <pc:docMk/>
            <pc:sldMk cId="2473198930" sldId="323"/>
            <ac:picMk id="8" creationId="{CE078F45-4836-4499-9392-587F7AFA4ACC}"/>
          </ac:picMkLst>
        </pc:picChg>
      </pc:sldChg>
      <pc:sldChg chg="addSp modSp add">
        <pc:chgData name="Paul Grethel" userId="cff081600656a070" providerId="LiveId" clId="{FB7239CB-B052-45F3-9BEF-8E3622A24A90}" dt="2017-11-08T13:48:58.471" v="15310" actId="1076"/>
        <pc:sldMkLst>
          <pc:docMk/>
          <pc:sldMk cId="385882715" sldId="324"/>
        </pc:sldMkLst>
        <pc:spChg chg="mod">
          <ac:chgData name="Paul Grethel" userId="cff081600656a070" providerId="LiveId" clId="{FB7239CB-B052-45F3-9BEF-8E3622A24A90}" dt="2017-11-08T13:43:01.507" v="15302" actId="6549"/>
          <ac:spMkLst>
            <pc:docMk/>
            <pc:sldMk cId="385882715" sldId="324"/>
            <ac:spMk id="4" creationId="{6572318C-E0B1-4327-82D2-12027F2576CB}"/>
          </ac:spMkLst>
        </pc:spChg>
        <pc:picChg chg="add mod">
          <ac:chgData name="Paul Grethel" userId="cff081600656a070" providerId="LiveId" clId="{FB7239CB-B052-45F3-9BEF-8E3622A24A90}" dt="2017-11-08T13:48:58.471" v="15310" actId="1076"/>
          <ac:picMkLst>
            <pc:docMk/>
            <pc:sldMk cId="385882715" sldId="324"/>
            <ac:picMk id="6" creationId="{14400704-0401-4281-9761-6B7182810705}"/>
          </ac:picMkLst>
        </pc:picChg>
      </pc:sldChg>
      <pc:sldChg chg="addSp delSp modSp add">
        <pc:chgData name="Paul Grethel" userId="cff081600656a070" providerId="LiveId" clId="{FB7239CB-B052-45F3-9BEF-8E3622A24A90}" dt="2017-11-08T20:28:31.213" v="15489" actId="115"/>
        <pc:sldMkLst>
          <pc:docMk/>
          <pc:sldMk cId="4029330990" sldId="325"/>
        </pc:sldMkLst>
        <pc:spChg chg="mod">
          <ac:chgData name="Paul Grethel" userId="cff081600656a070" providerId="LiveId" clId="{FB7239CB-B052-45F3-9BEF-8E3622A24A90}" dt="2017-11-08T20:28:31.213" v="15489" actId="115"/>
          <ac:spMkLst>
            <pc:docMk/>
            <pc:sldMk cId="4029330990" sldId="325"/>
            <ac:spMk id="4" creationId="{6572318C-E0B1-4327-82D2-12027F2576CB}"/>
          </ac:spMkLst>
        </pc:spChg>
        <pc:spChg chg="add mod">
          <ac:chgData name="Paul Grethel" userId="cff081600656a070" providerId="LiveId" clId="{FB7239CB-B052-45F3-9BEF-8E3622A24A90}" dt="2017-11-08T20:28:25.150" v="15488" actId="1076"/>
          <ac:spMkLst>
            <pc:docMk/>
            <pc:sldMk cId="4029330990" sldId="325"/>
            <ac:spMk id="7" creationId="{21DA8B10-93FA-44C5-8F00-01F290224D59}"/>
          </ac:spMkLst>
        </pc:spChg>
        <pc:picChg chg="add mod">
          <ac:chgData name="Paul Grethel" userId="cff081600656a070" providerId="LiveId" clId="{FB7239CB-B052-45F3-9BEF-8E3622A24A90}" dt="2017-11-08T20:28:20.918" v="15487" actId="1076"/>
          <ac:picMkLst>
            <pc:docMk/>
            <pc:sldMk cId="4029330990" sldId="325"/>
            <ac:picMk id="2" creationId="{3EA7A960-8ECE-4771-85A2-5CF1835D8092}"/>
          </ac:picMkLst>
        </pc:picChg>
        <pc:picChg chg="del">
          <ac:chgData name="Paul Grethel" userId="cff081600656a070" providerId="LiveId" clId="{FB7239CB-B052-45F3-9BEF-8E3622A24A90}" dt="2017-11-08T20:25:29.427" v="15315" actId="478"/>
          <ac:picMkLst>
            <pc:docMk/>
            <pc:sldMk cId="4029330990" sldId="325"/>
            <ac:picMk id="6" creationId="{C0BEFBCA-4289-4592-9A43-8CDDD51FF1A8}"/>
          </ac:picMkLst>
        </pc:picChg>
        <pc:picChg chg="del">
          <ac:chgData name="Paul Grethel" userId="cff081600656a070" providerId="LiveId" clId="{FB7239CB-B052-45F3-9BEF-8E3622A24A90}" dt="2017-11-08T20:25:28.148" v="15314" actId="478"/>
          <ac:picMkLst>
            <pc:docMk/>
            <pc:sldMk cId="4029330990" sldId="325"/>
            <ac:picMk id="8" creationId="{D1FE6BAC-ABB6-4091-9CE9-AB637B337A5F}"/>
          </ac:picMkLst>
        </pc:picChg>
      </pc:sldChg>
      <pc:sldChg chg="addSp delSp modSp add">
        <pc:chgData name="Paul Grethel" userId="cff081600656a070" providerId="LiveId" clId="{FB7239CB-B052-45F3-9BEF-8E3622A24A90}" dt="2017-11-08T21:30:32.380" v="17258" actId="20577"/>
        <pc:sldMkLst>
          <pc:docMk/>
          <pc:sldMk cId="968274269" sldId="326"/>
        </pc:sldMkLst>
        <pc:spChg chg="mod">
          <ac:chgData name="Paul Grethel" userId="cff081600656a070" providerId="LiveId" clId="{FB7239CB-B052-45F3-9BEF-8E3622A24A90}" dt="2017-11-08T21:29:18.740" v="17211" actId="20577"/>
          <ac:spMkLst>
            <pc:docMk/>
            <pc:sldMk cId="968274269" sldId="326"/>
            <ac:spMk id="4" creationId="{6572318C-E0B1-4327-82D2-12027F2576CB}"/>
          </ac:spMkLst>
        </pc:spChg>
        <pc:spChg chg="add mod">
          <ac:chgData name="Paul Grethel" userId="cff081600656a070" providerId="LiveId" clId="{FB7239CB-B052-45F3-9BEF-8E3622A24A90}" dt="2017-11-08T21:28:26.714" v="17201" actId="1076"/>
          <ac:spMkLst>
            <pc:docMk/>
            <pc:sldMk cId="968274269" sldId="326"/>
            <ac:spMk id="7" creationId="{0C8EF6A7-21F6-44F9-906D-FC4713F8FE50}"/>
          </ac:spMkLst>
        </pc:spChg>
        <pc:spChg chg="add mod">
          <ac:chgData name="Paul Grethel" userId="cff081600656a070" providerId="LiveId" clId="{FB7239CB-B052-45F3-9BEF-8E3622A24A90}" dt="2017-11-08T21:30:32.380" v="17258" actId="20577"/>
          <ac:spMkLst>
            <pc:docMk/>
            <pc:sldMk cId="968274269" sldId="326"/>
            <ac:spMk id="8" creationId="{FD56A300-2547-4414-83E9-4B1F233D6F5E}"/>
          </ac:spMkLst>
        </pc:spChg>
        <pc:picChg chg="mod">
          <ac:chgData name="Paul Grethel" userId="cff081600656a070" providerId="LiveId" clId="{FB7239CB-B052-45F3-9BEF-8E3622A24A90}" dt="2017-11-08T21:29:19.904" v="17212" actId="1076"/>
          <ac:picMkLst>
            <pc:docMk/>
            <pc:sldMk cId="968274269" sldId="326"/>
            <ac:picMk id="3" creationId="{EE65F1B1-9C50-495E-8F4C-D1CD120E307E}"/>
          </ac:picMkLst>
        </pc:picChg>
        <pc:picChg chg="add mod">
          <ac:chgData name="Paul Grethel" userId="cff081600656a070" providerId="LiveId" clId="{FB7239CB-B052-45F3-9BEF-8E3622A24A90}" dt="2017-11-08T21:28:33.070" v="17204" actId="1076"/>
          <ac:picMkLst>
            <pc:docMk/>
            <pc:sldMk cId="968274269" sldId="326"/>
            <ac:picMk id="5" creationId="{FC939A04-01C8-4D5D-A620-38F4B19639CF}"/>
          </ac:picMkLst>
        </pc:picChg>
        <pc:picChg chg="del">
          <ac:chgData name="Paul Grethel" userId="cff081600656a070" providerId="LiveId" clId="{FB7239CB-B052-45F3-9BEF-8E3622A24A90}" dt="2017-11-08T21:04:28.783" v="17069" actId="478"/>
          <ac:picMkLst>
            <pc:docMk/>
            <pc:sldMk cId="968274269" sldId="326"/>
            <ac:picMk id="6" creationId="{976764BC-A4AD-4862-8231-08C5CCF3F620}"/>
          </ac:picMkLst>
        </pc:picChg>
      </pc:sldChg>
      <pc:sldChg chg="addSp modSp add">
        <pc:chgData name="Paul Grethel" userId="cff081600656a070" providerId="LiveId" clId="{FB7239CB-B052-45F3-9BEF-8E3622A24A90}" dt="2017-11-08T21:31:14.622" v="17262" actId="1076"/>
        <pc:sldMkLst>
          <pc:docMk/>
          <pc:sldMk cId="1370007135" sldId="327"/>
        </pc:sldMkLst>
        <pc:picChg chg="add mod">
          <ac:chgData name="Paul Grethel" userId="cff081600656a070" providerId="LiveId" clId="{FB7239CB-B052-45F3-9BEF-8E3622A24A90}" dt="2017-11-08T21:31:14.622" v="17262" actId="1076"/>
          <ac:picMkLst>
            <pc:docMk/>
            <pc:sldMk cId="1370007135" sldId="327"/>
            <ac:picMk id="6" creationId="{E68437C9-38A7-4FCE-965E-8421DAC67DB8}"/>
          </ac:picMkLst>
        </pc:picChg>
      </pc:sldChg>
      <pc:sldChg chg="addSp modSp add">
        <pc:chgData name="Paul Grethel" userId="cff081600656a070" providerId="LiveId" clId="{FB7239CB-B052-45F3-9BEF-8E3622A24A90}" dt="2017-11-08T21:33:19.392" v="17287" actId="14100"/>
        <pc:sldMkLst>
          <pc:docMk/>
          <pc:sldMk cId="82386901" sldId="328"/>
        </pc:sldMkLst>
        <pc:spChg chg="add mod">
          <ac:chgData name="Paul Grethel" userId="cff081600656a070" providerId="LiveId" clId="{FB7239CB-B052-45F3-9BEF-8E3622A24A90}" dt="2017-11-08T21:32:11.966" v="17279" actId="255"/>
          <ac:spMkLst>
            <pc:docMk/>
            <pc:sldMk cId="82386901" sldId="328"/>
            <ac:spMk id="7" creationId="{50A5BDC3-2C8C-466F-9910-6C86E78D46E6}"/>
          </ac:spMkLst>
        </pc:spChg>
        <pc:picChg chg="add mod">
          <ac:chgData name="Paul Grethel" userId="cff081600656a070" providerId="LiveId" clId="{FB7239CB-B052-45F3-9BEF-8E3622A24A90}" dt="2017-11-08T21:31:34.103" v="17265" actId="27614"/>
          <ac:picMkLst>
            <pc:docMk/>
            <pc:sldMk cId="82386901" sldId="328"/>
            <ac:picMk id="6" creationId="{DABF9BDA-E384-4410-90FB-17B44C91BED6}"/>
          </ac:picMkLst>
        </pc:picChg>
        <pc:cxnChg chg="add mod">
          <ac:chgData name="Paul Grethel" userId="cff081600656a070" providerId="LiveId" clId="{FB7239CB-B052-45F3-9BEF-8E3622A24A90}" dt="2017-11-08T21:33:19.392" v="17287" actId="14100"/>
          <ac:cxnSpMkLst>
            <pc:docMk/>
            <pc:sldMk cId="82386901" sldId="328"/>
            <ac:cxnSpMk id="9" creationId="{23CED4B3-CDEE-482C-8B9D-60B4343876B9}"/>
          </ac:cxnSpMkLst>
        </pc:cxnChg>
        <pc:cxnChg chg="add mod">
          <ac:chgData name="Paul Grethel" userId="cff081600656a070" providerId="LiveId" clId="{FB7239CB-B052-45F3-9BEF-8E3622A24A90}" dt="2017-11-08T21:32:40.947" v="17283" actId="208"/>
          <ac:cxnSpMkLst>
            <pc:docMk/>
            <pc:sldMk cId="82386901" sldId="328"/>
            <ac:cxnSpMk id="11" creationId="{5C08013F-BDC6-4DE7-82F8-8DF16EE48171}"/>
          </ac:cxnSpMkLst>
        </pc:cxnChg>
        <pc:cxnChg chg="add mod">
          <ac:chgData name="Paul Grethel" userId="cff081600656a070" providerId="LiveId" clId="{FB7239CB-B052-45F3-9BEF-8E3622A24A90}" dt="2017-11-08T21:33:05.732" v="17285" actId="208"/>
          <ac:cxnSpMkLst>
            <pc:docMk/>
            <pc:sldMk cId="82386901" sldId="328"/>
            <ac:cxnSpMk id="13" creationId="{8957BC93-955E-4C19-BCA7-8A93F0A6BDFE}"/>
          </ac:cxnSpMkLst>
        </pc:cxnChg>
      </pc:sldChg>
      <pc:sldChg chg="addSp modSp add">
        <pc:chgData name="Paul Grethel" userId="cff081600656a070" providerId="LiveId" clId="{FB7239CB-B052-45F3-9BEF-8E3622A24A90}" dt="2017-11-08T21:42:55.090" v="17967" actId="1076"/>
        <pc:sldMkLst>
          <pc:docMk/>
          <pc:sldMk cId="3908521408" sldId="329"/>
        </pc:sldMkLst>
        <pc:spChg chg="mod">
          <ac:chgData name="Paul Grethel" userId="cff081600656a070" providerId="LiveId" clId="{FB7239CB-B052-45F3-9BEF-8E3622A24A90}" dt="2017-11-08T21:36:13.955" v="17527" actId="255"/>
          <ac:spMkLst>
            <pc:docMk/>
            <pc:sldMk cId="3908521408" sldId="329"/>
            <ac:spMk id="4" creationId="{6572318C-E0B1-4327-82D2-12027F2576CB}"/>
          </ac:spMkLst>
        </pc:spChg>
        <pc:spChg chg="add mod">
          <ac:chgData name="Paul Grethel" userId="cff081600656a070" providerId="LiveId" clId="{FB7239CB-B052-45F3-9BEF-8E3622A24A90}" dt="2017-11-08T21:41:25.340" v="17817" actId="1076"/>
          <ac:spMkLst>
            <pc:docMk/>
            <pc:sldMk cId="3908521408" sldId="329"/>
            <ac:spMk id="7" creationId="{2397D6E2-7277-4EA4-8CD1-ECD1EDCB45AE}"/>
          </ac:spMkLst>
        </pc:spChg>
        <pc:spChg chg="add mod">
          <ac:chgData name="Paul Grethel" userId="cff081600656a070" providerId="LiveId" clId="{FB7239CB-B052-45F3-9BEF-8E3622A24A90}" dt="2017-11-08T21:42:55.090" v="17967" actId="1076"/>
          <ac:spMkLst>
            <pc:docMk/>
            <pc:sldMk cId="3908521408" sldId="329"/>
            <ac:spMk id="8" creationId="{A1E7FD86-AD94-4528-89FB-7C5777598FF6}"/>
          </ac:spMkLst>
        </pc:spChg>
        <pc:picChg chg="add mod">
          <ac:chgData name="Paul Grethel" userId="cff081600656a070" providerId="LiveId" clId="{FB7239CB-B052-45F3-9BEF-8E3622A24A90}" dt="2017-11-08T21:41:21.507" v="17816" actId="14100"/>
          <ac:picMkLst>
            <pc:docMk/>
            <pc:sldMk cId="3908521408" sldId="329"/>
            <ac:picMk id="6" creationId="{F01B3306-FDF4-47E8-8D44-208EE074A6BC}"/>
          </ac:picMkLst>
        </pc:picChg>
      </pc:sldChg>
      <pc:sldChg chg="addSp modSp add">
        <pc:chgData name="Paul Grethel" userId="cff081600656a070" providerId="LiveId" clId="{FB7239CB-B052-45F3-9BEF-8E3622A24A90}" dt="2017-11-08T21:55:56.663" v="18546" actId="1076"/>
        <pc:sldMkLst>
          <pc:docMk/>
          <pc:sldMk cId="3920176674" sldId="330"/>
        </pc:sldMkLst>
        <pc:spChg chg="mod">
          <ac:chgData name="Paul Grethel" userId="cff081600656a070" providerId="LiveId" clId="{FB7239CB-B052-45F3-9BEF-8E3622A24A90}" dt="2017-11-08T21:53:28.788" v="18540" actId="6549"/>
          <ac:spMkLst>
            <pc:docMk/>
            <pc:sldMk cId="3920176674" sldId="330"/>
            <ac:spMk id="4" creationId="{6572318C-E0B1-4327-82D2-12027F2576CB}"/>
          </ac:spMkLst>
        </pc:spChg>
        <pc:picChg chg="add mod">
          <ac:chgData name="Paul Grethel" userId="cff081600656a070" providerId="LiveId" clId="{FB7239CB-B052-45F3-9BEF-8E3622A24A90}" dt="2017-11-08T21:55:56.663" v="18546" actId="1076"/>
          <ac:picMkLst>
            <pc:docMk/>
            <pc:sldMk cId="3920176674" sldId="330"/>
            <ac:picMk id="5" creationId="{3DC437AB-417A-4297-98EE-F3B8C8A4D6F6}"/>
          </ac:picMkLst>
        </pc:picChg>
        <pc:picChg chg="add mod">
          <ac:chgData name="Paul Grethel" userId="cff081600656a070" providerId="LiveId" clId="{FB7239CB-B052-45F3-9BEF-8E3622A24A90}" dt="2017-11-08T21:55:54.413" v="18545" actId="1076"/>
          <ac:picMkLst>
            <pc:docMk/>
            <pc:sldMk cId="3920176674" sldId="330"/>
            <ac:picMk id="6" creationId="{C4055E27-9866-4F73-961A-9BFFB524A3E8}"/>
          </ac:picMkLst>
        </pc:picChg>
      </pc:sldChg>
      <pc:sldChg chg="addSp modSp add">
        <pc:chgData name="Paul Grethel" userId="cff081600656a070" providerId="LiveId" clId="{FB7239CB-B052-45F3-9BEF-8E3622A24A90}" dt="2017-11-09T01:07:30.005" v="19985" actId="14100"/>
        <pc:sldMkLst>
          <pc:docMk/>
          <pc:sldMk cId="405511829" sldId="331"/>
        </pc:sldMkLst>
        <pc:spChg chg="mod">
          <ac:chgData name="Paul Grethel" userId="cff081600656a070" providerId="LiveId" clId="{FB7239CB-B052-45F3-9BEF-8E3622A24A90}" dt="2017-11-09T01:07:24.740" v="19984" actId="20577"/>
          <ac:spMkLst>
            <pc:docMk/>
            <pc:sldMk cId="405511829" sldId="331"/>
            <ac:spMk id="4" creationId="{6572318C-E0B1-4327-82D2-12027F2576CB}"/>
          </ac:spMkLst>
        </pc:spChg>
        <pc:picChg chg="add mod">
          <ac:chgData name="Paul Grethel" userId="cff081600656a070" providerId="LiveId" clId="{FB7239CB-B052-45F3-9BEF-8E3622A24A90}" dt="2017-11-09T01:07:30.005" v="19985" actId="14100"/>
          <ac:picMkLst>
            <pc:docMk/>
            <pc:sldMk cId="405511829" sldId="331"/>
            <ac:picMk id="5" creationId="{A85F373D-6934-4F96-A66F-967CF549FD65}"/>
          </ac:picMkLst>
        </pc:picChg>
      </pc:sldChg>
      <pc:sldChg chg="addSp modSp add">
        <pc:chgData name="Paul Grethel" userId="cff081600656a070" providerId="LiveId" clId="{FB7239CB-B052-45F3-9BEF-8E3622A24A90}" dt="2017-11-09T01:18:41.239" v="20422" actId="1076"/>
        <pc:sldMkLst>
          <pc:docMk/>
          <pc:sldMk cId="3837878365" sldId="332"/>
        </pc:sldMkLst>
        <pc:spChg chg="mod">
          <ac:chgData name="Paul Grethel" userId="cff081600656a070" providerId="LiveId" clId="{FB7239CB-B052-45F3-9BEF-8E3622A24A90}" dt="2017-11-09T01:18:31.629" v="20418" actId="313"/>
          <ac:spMkLst>
            <pc:docMk/>
            <pc:sldMk cId="3837878365" sldId="332"/>
            <ac:spMk id="4" creationId="{6572318C-E0B1-4327-82D2-12027F2576CB}"/>
          </ac:spMkLst>
        </pc:spChg>
        <pc:picChg chg="add mod">
          <ac:chgData name="Paul Grethel" userId="cff081600656a070" providerId="LiveId" clId="{FB7239CB-B052-45F3-9BEF-8E3622A24A90}" dt="2017-11-09T01:18:34.770" v="20419" actId="1076"/>
          <ac:picMkLst>
            <pc:docMk/>
            <pc:sldMk cId="3837878365" sldId="332"/>
            <ac:picMk id="6" creationId="{F5C40D38-FD19-4127-9E6E-4CA82690106C}"/>
          </ac:picMkLst>
        </pc:picChg>
        <pc:picChg chg="add mod">
          <ac:chgData name="Paul Grethel" userId="cff081600656a070" providerId="LiveId" clId="{FB7239CB-B052-45F3-9BEF-8E3622A24A90}" dt="2017-11-09T01:18:41.239" v="20422" actId="1076"/>
          <ac:picMkLst>
            <pc:docMk/>
            <pc:sldMk cId="3837878365" sldId="332"/>
            <ac:picMk id="8" creationId="{437330CC-ED82-4CFF-8880-7CF6F9BD05D9}"/>
          </ac:picMkLst>
        </pc:picChg>
      </pc:sldChg>
      <pc:sldChg chg="addSp modSp add">
        <pc:chgData name="Paul Grethel" userId="cff081600656a070" providerId="LiveId" clId="{FB7239CB-B052-45F3-9BEF-8E3622A24A90}" dt="2017-11-09T01:45:32.097" v="21394" actId="1076"/>
        <pc:sldMkLst>
          <pc:docMk/>
          <pc:sldMk cId="767583544" sldId="333"/>
        </pc:sldMkLst>
        <pc:spChg chg="mod">
          <ac:chgData name="Paul Grethel" userId="cff081600656a070" providerId="LiveId" clId="{FB7239CB-B052-45F3-9BEF-8E3622A24A90}" dt="2017-11-09T01:42:04.857" v="21384" actId="20577"/>
          <ac:spMkLst>
            <pc:docMk/>
            <pc:sldMk cId="767583544" sldId="333"/>
            <ac:spMk id="4" creationId="{6572318C-E0B1-4327-82D2-12027F2576CB}"/>
          </ac:spMkLst>
        </pc:spChg>
        <pc:picChg chg="add mod">
          <ac:chgData name="Paul Grethel" userId="cff081600656a070" providerId="LiveId" clId="{FB7239CB-B052-45F3-9BEF-8E3622A24A90}" dt="2017-11-09T01:45:32.097" v="21394" actId="1076"/>
          <ac:picMkLst>
            <pc:docMk/>
            <pc:sldMk cId="767583544" sldId="333"/>
            <ac:picMk id="6" creationId="{5EB0636A-C825-4FF6-85CF-C22CF4A1A7A7}"/>
          </ac:picMkLst>
        </pc:picChg>
        <pc:picChg chg="add mod">
          <ac:chgData name="Paul Grethel" userId="cff081600656a070" providerId="LiveId" clId="{FB7239CB-B052-45F3-9BEF-8E3622A24A90}" dt="2017-11-09T01:45:29.800" v="21393" actId="14100"/>
          <ac:picMkLst>
            <pc:docMk/>
            <pc:sldMk cId="767583544" sldId="333"/>
            <ac:picMk id="8" creationId="{2A3C3CA0-6CEC-4CF8-B935-878C304A2CF9}"/>
          </ac:picMkLst>
        </pc:picChg>
      </pc:sldChg>
      <pc:sldChg chg="addSp delSp modSp add">
        <pc:chgData name="Paul Grethel" userId="cff081600656a070" providerId="LiveId" clId="{FB7239CB-B052-45F3-9BEF-8E3622A24A90}" dt="2017-11-09T00:45:31.906" v="18614" actId="1076"/>
        <pc:sldMkLst>
          <pc:docMk/>
          <pc:sldMk cId="3976140709" sldId="334"/>
        </pc:sldMkLst>
        <pc:spChg chg="mod">
          <ac:chgData name="Paul Grethel" userId="cff081600656a070" providerId="LiveId" clId="{FB7239CB-B052-45F3-9BEF-8E3622A24A90}" dt="2017-11-08T22:01:15.240" v="18598" actId="20577"/>
          <ac:spMkLst>
            <pc:docMk/>
            <pc:sldMk cId="3976140709" sldId="334"/>
            <ac:spMk id="4" creationId="{6572318C-E0B1-4327-82D2-12027F2576CB}"/>
          </ac:spMkLst>
        </pc:spChg>
        <pc:picChg chg="add del">
          <ac:chgData name="Paul Grethel" userId="cff081600656a070" providerId="LiveId" clId="{FB7239CB-B052-45F3-9BEF-8E3622A24A90}" dt="2017-11-08T21:53:22.657" v="18538" actId="478"/>
          <ac:picMkLst>
            <pc:docMk/>
            <pc:sldMk cId="3976140709" sldId="334"/>
            <ac:picMk id="5" creationId="{3DC437AB-417A-4297-98EE-F3B8C8A4D6F6}"/>
          </ac:picMkLst>
        </pc:picChg>
        <pc:picChg chg="add mod">
          <ac:chgData name="Paul Grethel" userId="cff081600656a070" providerId="LiveId" clId="{FB7239CB-B052-45F3-9BEF-8E3622A24A90}" dt="2017-11-08T22:06:52.787" v="18608" actId="1076"/>
          <ac:picMkLst>
            <pc:docMk/>
            <pc:sldMk cId="3976140709" sldId="334"/>
            <ac:picMk id="7" creationId="{56E121AC-A045-4CDD-862E-8613B5CAFEE5}"/>
          </ac:picMkLst>
        </pc:picChg>
        <pc:picChg chg="add mod">
          <ac:chgData name="Paul Grethel" userId="cff081600656a070" providerId="LiveId" clId="{FB7239CB-B052-45F3-9BEF-8E3622A24A90}" dt="2017-11-09T00:45:31.906" v="18614" actId="1076"/>
          <ac:picMkLst>
            <pc:docMk/>
            <pc:sldMk cId="3976140709" sldId="334"/>
            <ac:picMk id="9" creationId="{E00E2C08-98EE-41DB-A1C3-02A774BADD1D}"/>
          </ac:picMkLst>
        </pc:picChg>
        <pc:picChg chg="add mod">
          <ac:chgData name="Paul Grethel" userId="cff081600656a070" providerId="LiveId" clId="{FB7239CB-B052-45F3-9BEF-8E3622A24A90}" dt="2017-11-08T22:07:02.109" v="18611" actId="1076"/>
          <ac:picMkLst>
            <pc:docMk/>
            <pc:sldMk cId="3976140709" sldId="334"/>
            <ac:picMk id="11" creationId="{B925BF1A-8B81-4F79-82C7-856870B6FBCC}"/>
          </ac:picMkLst>
        </pc:picChg>
      </pc:sldChg>
      <pc:sldChg chg="addSp delSp modSp add ord">
        <pc:chgData name="Paul Grethel" userId="cff081600656a070" providerId="LiveId" clId="{FB7239CB-B052-45F3-9BEF-8E3622A24A90}" dt="2017-11-09T01:38:17.684" v="20957" actId="1076"/>
        <pc:sldMkLst>
          <pc:docMk/>
          <pc:sldMk cId="1918206842" sldId="335"/>
        </pc:sldMkLst>
        <pc:spChg chg="mod">
          <ac:chgData name="Paul Grethel" userId="cff081600656a070" providerId="LiveId" clId="{FB7239CB-B052-45F3-9BEF-8E3622A24A90}" dt="2017-11-09T01:37:47.995" v="20951" actId="20577"/>
          <ac:spMkLst>
            <pc:docMk/>
            <pc:sldMk cId="1918206842" sldId="335"/>
            <ac:spMk id="4" creationId="{6572318C-E0B1-4327-82D2-12027F2576CB}"/>
          </ac:spMkLst>
        </pc:spChg>
        <pc:picChg chg="add del mod">
          <ac:chgData name="Paul Grethel" userId="cff081600656a070" providerId="LiveId" clId="{FB7239CB-B052-45F3-9BEF-8E3622A24A90}" dt="2017-11-09T01:37:15.979" v="20942" actId="478"/>
          <ac:picMkLst>
            <pc:docMk/>
            <pc:sldMk cId="1918206842" sldId="335"/>
            <ac:picMk id="6" creationId="{CB90CABE-E613-4E0D-942F-B6EC914B032B}"/>
          </ac:picMkLst>
        </pc:picChg>
        <pc:picChg chg="add del mod">
          <ac:chgData name="Paul Grethel" userId="cff081600656a070" providerId="LiveId" clId="{FB7239CB-B052-45F3-9BEF-8E3622A24A90}" dt="2017-11-09T01:37:15.979" v="20942" actId="478"/>
          <ac:picMkLst>
            <pc:docMk/>
            <pc:sldMk cId="1918206842" sldId="335"/>
            <ac:picMk id="8" creationId="{5E82D11B-F67E-4AC7-9858-D1BDFAD92586}"/>
          </ac:picMkLst>
        </pc:picChg>
        <pc:picChg chg="add del mod">
          <ac:chgData name="Paul Grethel" userId="cff081600656a070" providerId="LiveId" clId="{FB7239CB-B052-45F3-9BEF-8E3622A24A90}" dt="2017-11-09T01:37:15.979" v="20942" actId="478"/>
          <ac:picMkLst>
            <pc:docMk/>
            <pc:sldMk cId="1918206842" sldId="335"/>
            <ac:picMk id="10" creationId="{1A46672A-B633-4B95-91C6-0399B70FF2DD}"/>
          </ac:picMkLst>
        </pc:picChg>
        <pc:picChg chg="add mod">
          <ac:chgData name="Paul Grethel" userId="cff081600656a070" providerId="LiveId" clId="{FB7239CB-B052-45F3-9BEF-8E3622A24A90}" dt="2017-11-09T01:37:40.385" v="20948" actId="1076"/>
          <ac:picMkLst>
            <pc:docMk/>
            <pc:sldMk cId="1918206842" sldId="335"/>
            <ac:picMk id="12" creationId="{BDCDFF58-245D-42B2-A449-3D315B2C7EA5}"/>
          </ac:picMkLst>
        </pc:picChg>
        <pc:picChg chg="add mod">
          <ac:chgData name="Paul Grethel" userId="cff081600656a070" providerId="LiveId" clId="{FB7239CB-B052-45F3-9BEF-8E3622A24A90}" dt="2017-11-09T01:38:05.287" v="20954" actId="1076"/>
          <ac:picMkLst>
            <pc:docMk/>
            <pc:sldMk cId="1918206842" sldId="335"/>
            <ac:picMk id="14" creationId="{ADCD0E1B-F509-47C7-8A2D-224166B222D9}"/>
          </ac:picMkLst>
        </pc:picChg>
        <pc:picChg chg="add mod">
          <ac:chgData name="Paul Grethel" userId="cff081600656a070" providerId="LiveId" clId="{FB7239CB-B052-45F3-9BEF-8E3622A24A90}" dt="2017-11-09T01:38:17.684" v="20957" actId="1076"/>
          <ac:picMkLst>
            <pc:docMk/>
            <pc:sldMk cId="1918206842" sldId="335"/>
            <ac:picMk id="16" creationId="{8761E951-837E-427C-AF62-7EDE6A83141D}"/>
          </ac:picMkLst>
        </pc:picChg>
      </pc:sldChg>
      <pc:sldChg chg="addSp modSp add">
        <pc:chgData name="Paul Grethel" userId="cff081600656a070" providerId="LiveId" clId="{FB7239CB-B052-45F3-9BEF-8E3622A24A90}" dt="2017-11-09T02:01:38.627" v="22550" actId="14100"/>
        <pc:sldMkLst>
          <pc:docMk/>
          <pc:sldMk cId="918015457" sldId="336"/>
        </pc:sldMkLst>
        <pc:spChg chg="mod">
          <ac:chgData name="Paul Grethel" userId="cff081600656a070" providerId="LiveId" clId="{FB7239CB-B052-45F3-9BEF-8E3622A24A90}" dt="2017-11-09T02:01:33.877" v="22549" actId="6549"/>
          <ac:spMkLst>
            <pc:docMk/>
            <pc:sldMk cId="918015457" sldId="336"/>
            <ac:spMk id="4" creationId="{6572318C-E0B1-4327-82D2-12027F2576CB}"/>
          </ac:spMkLst>
        </pc:spChg>
        <pc:picChg chg="add mod">
          <ac:chgData name="Paul Grethel" userId="cff081600656a070" providerId="LiveId" clId="{FB7239CB-B052-45F3-9BEF-8E3622A24A90}" dt="2017-11-09T02:01:38.627" v="22550" actId="14100"/>
          <ac:picMkLst>
            <pc:docMk/>
            <pc:sldMk cId="918015457" sldId="336"/>
            <ac:picMk id="6" creationId="{28E93960-6836-4850-AF0A-63073B3395A0}"/>
          </ac:picMkLst>
        </pc:picChg>
      </pc:sldChg>
      <pc:sldChg chg="addSp modSp add">
        <pc:chgData name="Paul Grethel" userId="cff081600656a070" providerId="LiveId" clId="{FB7239CB-B052-45F3-9BEF-8E3622A24A90}" dt="2017-11-09T01:15:02.315" v="20189" actId="114"/>
        <pc:sldMkLst>
          <pc:docMk/>
          <pc:sldMk cId="3715817805" sldId="337"/>
        </pc:sldMkLst>
        <pc:spChg chg="mod">
          <ac:chgData name="Paul Grethel" userId="cff081600656a070" providerId="LiveId" clId="{FB7239CB-B052-45F3-9BEF-8E3622A24A90}" dt="2017-11-09T01:15:02.315" v="20189" actId="114"/>
          <ac:spMkLst>
            <pc:docMk/>
            <pc:sldMk cId="3715817805" sldId="337"/>
            <ac:spMk id="4" creationId="{6572318C-E0B1-4327-82D2-12027F2576CB}"/>
          </ac:spMkLst>
        </pc:spChg>
        <pc:spChg chg="add mod">
          <ac:chgData name="Paul Grethel" userId="cff081600656a070" providerId="LiveId" clId="{FB7239CB-B052-45F3-9BEF-8E3622A24A90}" dt="2017-11-09T01:11:40.225" v="20158" actId="115"/>
          <ac:spMkLst>
            <pc:docMk/>
            <pc:sldMk cId="3715817805" sldId="337"/>
            <ac:spMk id="7" creationId="{0272B61E-A123-45A4-96B9-FA035FB285FC}"/>
          </ac:spMkLst>
        </pc:spChg>
        <pc:picChg chg="add mod">
          <ac:chgData name="Paul Grethel" userId="cff081600656a070" providerId="LiveId" clId="{FB7239CB-B052-45F3-9BEF-8E3622A24A90}" dt="2017-11-09T01:11:28.037" v="20155" actId="1076"/>
          <ac:picMkLst>
            <pc:docMk/>
            <pc:sldMk cId="3715817805" sldId="337"/>
            <ac:picMk id="6" creationId="{315BBBC0-89C3-4605-AFA0-0D6B4604EE92}"/>
          </ac:picMkLst>
        </pc:picChg>
      </pc:sldChg>
      <pc:sldChg chg="modSp add">
        <pc:chgData name="Paul Grethel" userId="cff081600656a070" providerId="LiveId" clId="{FB7239CB-B052-45F3-9BEF-8E3622A24A90}" dt="2017-11-09T00:58:51.850" v="19968" actId="12"/>
        <pc:sldMkLst>
          <pc:docMk/>
          <pc:sldMk cId="2731813819" sldId="338"/>
        </pc:sldMkLst>
        <pc:spChg chg="mod">
          <ac:chgData name="Paul Grethel" userId="cff081600656a070" providerId="LiveId" clId="{FB7239CB-B052-45F3-9BEF-8E3622A24A90}" dt="2017-11-09T00:58:51.850" v="19968" actId="12"/>
          <ac:spMkLst>
            <pc:docMk/>
            <pc:sldMk cId="2731813819" sldId="338"/>
            <ac:spMk id="4" creationId="{6572318C-E0B1-4327-82D2-12027F2576CB}"/>
          </ac:spMkLst>
        </pc:spChg>
      </pc:sldChg>
      <pc:sldChg chg="addSp modSp add">
        <pc:chgData name="Paul Grethel" userId="cff081600656a070" providerId="LiveId" clId="{FB7239CB-B052-45F3-9BEF-8E3622A24A90}" dt="2017-11-09T01:53:06.837" v="22057" actId="1076"/>
        <pc:sldMkLst>
          <pc:docMk/>
          <pc:sldMk cId="1083985837" sldId="339"/>
        </pc:sldMkLst>
        <pc:spChg chg="mod">
          <ac:chgData name="Paul Grethel" userId="cff081600656a070" providerId="LiveId" clId="{FB7239CB-B052-45F3-9BEF-8E3622A24A90}" dt="2017-11-09T01:52:59.837" v="22055" actId="20577"/>
          <ac:spMkLst>
            <pc:docMk/>
            <pc:sldMk cId="1083985837" sldId="339"/>
            <ac:spMk id="4" creationId="{6572318C-E0B1-4327-82D2-12027F2576CB}"/>
          </ac:spMkLst>
        </pc:spChg>
        <pc:picChg chg="add mod">
          <ac:chgData name="Paul Grethel" userId="cff081600656a070" providerId="LiveId" clId="{FB7239CB-B052-45F3-9BEF-8E3622A24A90}" dt="2017-11-09T01:53:06.837" v="22057" actId="1076"/>
          <ac:picMkLst>
            <pc:docMk/>
            <pc:sldMk cId="1083985837" sldId="339"/>
            <ac:picMk id="6" creationId="{8C04640E-DB1D-479C-B171-1CFF5C169AB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0671-B0DD-42EC-A817-0550F545E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A4D69-6A31-4422-8E31-30960C49C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43202-7078-44AB-AF4B-15462573128B}"/>
              </a:ext>
            </a:extLst>
          </p:cNvPr>
          <p:cNvSpPr>
            <a:spLocks noGrp="1"/>
          </p:cNvSpPr>
          <p:nvPr>
            <p:ph type="dt" sz="half" idx="10"/>
          </p:nvPr>
        </p:nvSpPr>
        <p:spPr/>
        <p:txBody>
          <a:bodyPr/>
          <a:lstStyle/>
          <a:p>
            <a:fld id="{5ACFBFD6-E0F9-4572-9993-81516857C0D7}" type="datetimeFigureOut">
              <a:rPr lang="en-US" smtClean="0"/>
              <a:t>1/10/2018</a:t>
            </a:fld>
            <a:endParaRPr lang="en-US"/>
          </a:p>
        </p:txBody>
      </p:sp>
      <p:sp>
        <p:nvSpPr>
          <p:cNvPr id="5" name="Footer Placeholder 4">
            <a:extLst>
              <a:ext uri="{FF2B5EF4-FFF2-40B4-BE49-F238E27FC236}">
                <a16:creationId xmlns:a16="http://schemas.microsoft.com/office/drawing/2014/main" id="{6231065A-B720-41A6-8A2C-F1B266F6F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6383E-EDC4-4581-8CE3-31363CD2B878}"/>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23051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7313-4887-4C79-A993-A52F4B716C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49A7B8-5331-4CF5-81E8-DA1E6AF4C6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0F26E-8EE9-424F-8B8B-DA95181785FB}"/>
              </a:ext>
            </a:extLst>
          </p:cNvPr>
          <p:cNvSpPr>
            <a:spLocks noGrp="1"/>
          </p:cNvSpPr>
          <p:nvPr>
            <p:ph type="dt" sz="half" idx="10"/>
          </p:nvPr>
        </p:nvSpPr>
        <p:spPr/>
        <p:txBody>
          <a:bodyPr/>
          <a:lstStyle/>
          <a:p>
            <a:fld id="{5ACFBFD6-E0F9-4572-9993-81516857C0D7}" type="datetimeFigureOut">
              <a:rPr lang="en-US" smtClean="0"/>
              <a:t>1/10/2018</a:t>
            </a:fld>
            <a:endParaRPr lang="en-US"/>
          </a:p>
        </p:txBody>
      </p:sp>
      <p:sp>
        <p:nvSpPr>
          <p:cNvPr id="5" name="Footer Placeholder 4">
            <a:extLst>
              <a:ext uri="{FF2B5EF4-FFF2-40B4-BE49-F238E27FC236}">
                <a16:creationId xmlns:a16="http://schemas.microsoft.com/office/drawing/2014/main" id="{B674DCA5-2E91-4336-9A5A-180551461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891CD-8DC3-448D-A55D-BF33FF9FC432}"/>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123006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C66B3-D368-4E73-BDE1-BC92776009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811493-52AE-48B9-81EF-FF5F139D75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DD893-F658-4EA4-AD86-D99BB0512364}"/>
              </a:ext>
            </a:extLst>
          </p:cNvPr>
          <p:cNvSpPr>
            <a:spLocks noGrp="1"/>
          </p:cNvSpPr>
          <p:nvPr>
            <p:ph type="dt" sz="half" idx="10"/>
          </p:nvPr>
        </p:nvSpPr>
        <p:spPr/>
        <p:txBody>
          <a:bodyPr/>
          <a:lstStyle/>
          <a:p>
            <a:fld id="{5ACFBFD6-E0F9-4572-9993-81516857C0D7}" type="datetimeFigureOut">
              <a:rPr lang="en-US" smtClean="0"/>
              <a:t>1/10/2018</a:t>
            </a:fld>
            <a:endParaRPr lang="en-US"/>
          </a:p>
        </p:txBody>
      </p:sp>
      <p:sp>
        <p:nvSpPr>
          <p:cNvPr id="5" name="Footer Placeholder 4">
            <a:extLst>
              <a:ext uri="{FF2B5EF4-FFF2-40B4-BE49-F238E27FC236}">
                <a16:creationId xmlns:a16="http://schemas.microsoft.com/office/drawing/2014/main" id="{364677D7-A978-4F48-A532-89E748F11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DD8A14-EF5A-411C-98DB-1290F069D935}"/>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70472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D804-8FD3-4F8E-B660-D38A54A33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D4A902-B49E-4E56-8496-BDA0F3DBC6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05674-2957-4330-8F0A-998CC3B36F38}"/>
              </a:ext>
            </a:extLst>
          </p:cNvPr>
          <p:cNvSpPr>
            <a:spLocks noGrp="1"/>
          </p:cNvSpPr>
          <p:nvPr>
            <p:ph type="dt" sz="half" idx="10"/>
          </p:nvPr>
        </p:nvSpPr>
        <p:spPr/>
        <p:txBody>
          <a:bodyPr/>
          <a:lstStyle/>
          <a:p>
            <a:fld id="{5ACFBFD6-E0F9-4572-9993-81516857C0D7}" type="datetimeFigureOut">
              <a:rPr lang="en-US" smtClean="0"/>
              <a:t>1/10/2018</a:t>
            </a:fld>
            <a:endParaRPr lang="en-US"/>
          </a:p>
        </p:txBody>
      </p:sp>
      <p:sp>
        <p:nvSpPr>
          <p:cNvPr id="5" name="Footer Placeholder 4">
            <a:extLst>
              <a:ext uri="{FF2B5EF4-FFF2-40B4-BE49-F238E27FC236}">
                <a16:creationId xmlns:a16="http://schemas.microsoft.com/office/drawing/2014/main" id="{3B49F0DB-BE6B-4C78-BDB7-5DE46DD62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D98E4-EF4E-4286-8530-CA23A1922991}"/>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91535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5B32F-DAB6-4298-A77A-764B76AD33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F47E76-7E29-4AE7-88F1-B7E7CD90F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0DC8E2-774A-4B0B-80D4-D02C26BCC850}"/>
              </a:ext>
            </a:extLst>
          </p:cNvPr>
          <p:cNvSpPr>
            <a:spLocks noGrp="1"/>
          </p:cNvSpPr>
          <p:nvPr>
            <p:ph type="dt" sz="half" idx="10"/>
          </p:nvPr>
        </p:nvSpPr>
        <p:spPr/>
        <p:txBody>
          <a:bodyPr/>
          <a:lstStyle/>
          <a:p>
            <a:fld id="{5ACFBFD6-E0F9-4572-9993-81516857C0D7}" type="datetimeFigureOut">
              <a:rPr lang="en-US" smtClean="0"/>
              <a:t>1/10/2018</a:t>
            </a:fld>
            <a:endParaRPr lang="en-US"/>
          </a:p>
        </p:txBody>
      </p:sp>
      <p:sp>
        <p:nvSpPr>
          <p:cNvPr id="5" name="Footer Placeholder 4">
            <a:extLst>
              <a:ext uri="{FF2B5EF4-FFF2-40B4-BE49-F238E27FC236}">
                <a16:creationId xmlns:a16="http://schemas.microsoft.com/office/drawing/2014/main" id="{FBEB7BA2-B6FF-4901-84DB-CA73BD7B1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9288C-97D1-486D-8B2B-86F0289AB7DA}"/>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7755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0E5C-0BE4-44A4-89C2-E5FF2F54C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8ED01A-98CC-44B1-8801-D94C38FE15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DD3511-A894-4B6A-B24A-B6ED9F569C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478493-2E61-4D99-B9C5-F61616D750C8}"/>
              </a:ext>
            </a:extLst>
          </p:cNvPr>
          <p:cNvSpPr>
            <a:spLocks noGrp="1"/>
          </p:cNvSpPr>
          <p:nvPr>
            <p:ph type="dt" sz="half" idx="10"/>
          </p:nvPr>
        </p:nvSpPr>
        <p:spPr/>
        <p:txBody>
          <a:bodyPr/>
          <a:lstStyle/>
          <a:p>
            <a:fld id="{5ACFBFD6-E0F9-4572-9993-81516857C0D7}" type="datetimeFigureOut">
              <a:rPr lang="en-US" smtClean="0"/>
              <a:t>1/10/2018</a:t>
            </a:fld>
            <a:endParaRPr lang="en-US"/>
          </a:p>
        </p:txBody>
      </p:sp>
      <p:sp>
        <p:nvSpPr>
          <p:cNvPr id="6" name="Footer Placeholder 5">
            <a:extLst>
              <a:ext uri="{FF2B5EF4-FFF2-40B4-BE49-F238E27FC236}">
                <a16:creationId xmlns:a16="http://schemas.microsoft.com/office/drawing/2014/main" id="{C0AEA3C4-07E1-4C4A-A115-F18813B4A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2E79-40AD-41B9-B70E-B0A6823D9A8A}"/>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189940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1A40-DBEB-42C9-8B99-6D833FE519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CF7008-D67B-428E-B0D3-638CFCD6A0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30D843-86C0-4282-884B-8810B87402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B4187B-ACF4-4F24-8459-4BD3C103D7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5D3733-F17D-441F-A688-D154CA3475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49C2BE-0075-4CCD-A032-65D76F06A905}"/>
              </a:ext>
            </a:extLst>
          </p:cNvPr>
          <p:cNvSpPr>
            <a:spLocks noGrp="1"/>
          </p:cNvSpPr>
          <p:nvPr>
            <p:ph type="dt" sz="half" idx="10"/>
          </p:nvPr>
        </p:nvSpPr>
        <p:spPr/>
        <p:txBody>
          <a:bodyPr/>
          <a:lstStyle/>
          <a:p>
            <a:fld id="{5ACFBFD6-E0F9-4572-9993-81516857C0D7}" type="datetimeFigureOut">
              <a:rPr lang="en-US" smtClean="0"/>
              <a:t>1/10/2018</a:t>
            </a:fld>
            <a:endParaRPr lang="en-US"/>
          </a:p>
        </p:txBody>
      </p:sp>
      <p:sp>
        <p:nvSpPr>
          <p:cNvPr id="8" name="Footer Placeholder 7">
            <a:extLst>
              <a:ext uri="{FF2B5EF4-FFF2-40B4-BE49-F238E27FC236}">
                <a16:creationId xmlns:a16="http://schemas.microsoft.com/office/drawing/2014/main" id="{5F64B9A8-69B0-443B-A974-39BB4D8A0B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465927-B8AC-4917-A43C-E968F0D8E996}"/>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420556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FC25-2329-4F82-BA14-9219F8D570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B3BFA-1D9A-49DF-A6FF-CC0250249C04}"/>
              </a:ext>
            </a:extLst>
          </p:cNvPr>
          <p:cNvSpPr>
            <a:spLocks noGrp="1"/>
          </p:cNvSpPr>
          <p:nvPr>
            <p:ph type="dt" sz="half" idx="10"/>
          </p:nvPr>
        </p:nvSpPr>
        <p:spPr/>
        <p:txBody>
          <a:bodyPr/>
          <a:lstStyle/>
          <a:p>
            <a:fld id="{5ACFBFD6-E0F9-4572-9993-81516857C0D7}" type="datetimeFigureOut">
              <a:rPr lang="en-US" smtClean="0"/>
              <a:t>1/10/2018</a:t>
            </a:fld>
            <a:endParaRPr lang="en-US"/>
          </a:p>
        </p:txBody>
      </p:sp>
      <p:sp>
        <p:nvSpPr>
          <p:cNvPr id="4" name="Footer Placeholder 3">
            <a:extLst>
              <a:ext uri="{FF2B5EF4-FFF2-40B4-BE49-F238E27FC236}">
                <a16:creationId xmlns:a16="http://schemas.microsoft.com/office/drawing/2014/main" id="{2F92E8DB-6DDC-47E3-BDD3-C9563D50B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D47E0F-8C3E-42E9-84C9-5655D1F8C9A3}"/>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236308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4F5AB-F139-4902-AD6C-AD7BB81EE6BB}"/>
              </a:ext>
            </a:extLst>
          </p:cNvPr>
          <p:cNvSpPr>
            <a:spLocks noGrp="1"/>
          </p:cNvSpPr>
          <p:nvPr>
            <p:ph type="dt" sz="half" idx="10"/>
          </p:nvPr>
        </p:nvSpPr>
        <p:spPr/>
        <p:txBody>
          <a:bodyPr/>
          <a:lstStyle/>
          <a:p>
            <a:fld id="{5ACFBFD6-E0F9-4572-9993-81516857C0D7}" type="datetimeFigureOut">
              <a:rPr lang="en-US" smtClean="0"/>
              <a:t>1/10/2018</a:t>
            </a:fld>
            <a:endParaRPr lang="en-US"/>
          </a:p>
        </p:txBody>
      </p:sp>
      <p:sp>
        <p:nvSpPr>
          <p:cNvPr id="3" name="Footer Placeholder 2">
            <a:extLst>
              <a:ext uri="{FF2B5EF4-FFF2-40B4-BE49-F238E27FC236}">
                <a16:creationId xmlns:a16="http://schemas.microsoft.com/office/drawing/2014/main" id="{160CCA8F-D153-4816-A564-16ECEC4D03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4AF4EB-127E-4731-A9E3-9FDAD3ED680F}"/>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424710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A533-7B07-41CE-B406-FE81476AA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23EA82-D3F5-4BCD-98B4-1349E6118F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4A8F7-0443-4DC0-9AB2-345891FCF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EF9A1E-4FCC-43F7-8DDD-FD94F2F4E196}"/>
              </a:ext>
            </a:extLst>
          </p:cNvPr>
          <p:cNvSpPr>
            <a:spLocks noGrp="1"/>
          </p:cNvSpPr>
          <p:nvPr>
            <p:ph type="dt" sz="half" idx="10"/>
          </p:nvPr>
        </p:nvSpPr>
        <p:spPr/>
        <p:txBody>
          <a:bodyPr/>
          <a:lstStyle/>
          <a:p>
            <a:fld id="{5ACFBFD6-E0F9-4572-9993-81516857C0D7}" type="datetimeFigureOut">
              <a:rPr lang="en-US" smtClean="0"/>
              <a:t>1/10/2018</a:t>
            </a:fld>
            <a:endParaRPr lang="en-US"/>
          </a:p>
        </p:txBody>
      </p:sp>
      <p:sp>
        <p:nvSpPr>
          <p:cNvPr id="6" name="Footer Placeholder 5">
            <a:extLst>
              <a:ext uri="{FF2B5EF4-FFF2-40B4-BE49-F238E27FC236}">
                <a16:creationId xmlns:a16="http://schemas.microsoft.com/office/drawing/2014/main" id="{2CA86295-B15E-457C-9825-49E8C8AA2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B9FD9-5399-4EDD-B1F1-B647BAB872A0}"/>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22481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BF34-5645-4D36-A666-B4CF97A49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FBF61D-B8CC-4BE2-8087-14CBF69E6D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A65B5D-8792-47B8-AD04-671026EDF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1D7F93-FED7-4286-B607-F9521DE78FBE}"/>
              </a:ext>
            </a:extLst>
          </p:cNvPr>
          <p:cNvSpPr>
            <a:spLocks noGrp="1"/>
          </p:cNvSpPr>
          <p:nvPr>
            <p:ph type="dt" sz="half" idx="10"/>
          </p:nvPr>
        </p:nvSpPr>
        <p:spPr/>
        <p:txBody>
          <a:bodyPr/>
          <a:lstStyle/>
          <a:p>
            <a:fld id="{5ACFBFD6-E0F9-4572-9993-81516857C0D7}" type="datetimeFigureOut">
              <a:rPr lang="en-US" smtClean="0"/>
              <a:t>1/10/2018</a:t>
            </a:fld>
            <a:endParaRPr lang="en-US"/>
          </a:p>
        </p:txBody>
      </p:sp>
      <p:sp>
        <p:nvSpPr>
          <p:cNvPr id="6" name="Footer Placeholder 5">
            <a:extLst>
              <a:ext uri="{FF2B5EF4-FFF2-40B4-BE49-F238E27FC236}">
                <a16:creationId xmlns:a16="http://schemas.microsoft.com/office/drawing/2014/main" id="{0AEF22E4-3FAE-4CDD-A5A0-1A1B6E808D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B5530-23F9-433A-916A-F46B9FCA2EE5}"/>
              </a:ext>
            </a:extLst>
          </p:cNvPr>
          <p:cNvSpPr>
            <a:spLocks noGrp="1"/>
          </p:cNvSpPr>
          <p:nvPr>
            <p:ph type="sldNum" sz="quarter" idx="12"/>
          </p:nvPr>
        </p:nvSpPr>
        <p:spPr/>
        <p:txBody>
          <a:bodyPr/>
          <a:lstStyle/>
          <a:p>
            <a:fld id="{DDCBB945-4B6F-4F70-BF4B-1E247F753E54}" type="slidenum">
              <a:rPr lang="en-US" smtClean="0"/>
              <a:t>‹#›</a:t>
            </a:fld>
            <a:endParaRPr lang="en-US"/>
          </a:p>
        </p:txBody>
      </p:sp>
    </p:spTree>
    <p:extLst>
      <p:ext uri="{BB962C8B-B14F-4D97-AF65-F5344CB8AC3E}">
        <p14:creationId xmlns:p14="http://schemas.microsoft.com/office/powerpoint/2010/main" val="80687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AB485-1F67-452D-BD6D-199D7D969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824E43-537C-449A-B333-5C6E28690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91FAF-9B9C-4806-8AD9-0DADA34EB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FBFD6-E0F9-4572-9993-81516857C0D7}" type="datetimeFigureOut">
              <a:rPr lang="en-US" smtClean="0"/>
              <a:t>1/10/2018</a:t>
            </a:fld>
            <a:endParaRPr lang="en-US"/>
          </a:p>
        </p:txBody>
      </p:sp>
      <p:sp>
        <p:nvSpPr>
          <p:cNvPr id="5" name="Footer Placeholder 4">
            <a:extLst>
              <a:ext uri="{FF2B5EF4-FFF2-40B4-BE49-F238E27FC236}">
                <a16:creationId xmlns:a16="http://schemas.microsoft.com/office/drawing/2014/main" id="{F293B42F-43FC-402D-AC46-B5CC8F5B6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F4324F-FA5A-4AEE-A6DF-EB038D7921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BB945-4B6F-4F70-BF4B-1E247F753E54}" type="slidenum">
              <a:rPr lang="en-US" smtClean="0"/>
              <a:t>‹#›</a:t>
            </a:fld>
            <a:endParaRPr lang="en-US"/>
          </a:p>
        </p:txBody>
      </p:sp>
    </p:spTree>
    <p:extLst>
      <p:ext uri="{BB962C8B-B14F-4D97-AF65-F5344CB8AC3E}">
        <p14:creationId xmlns:p14="http://schemas.microsoft.com/office/powerpoint/2010/main" val="7295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6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7D0049-8340-4DFA-A7D1-2A26D61F21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7829"/>
            <a:ext cx="12192000" cy="9192990"/>
          </a:xfrm>
          <a:prstGeom prst="rect">
            <a:avLst/>
          </a:prstGeom>
        </p:spPr>
      </p:pic>
      <p:sp>
        <p:nvSpPr>
          <p:cNvPr id="7" name="TextBox 6">
            <a:extLst>
              <a:ext uri="{FF2B5EF4-FFF2-40B4-BE49-F238E27FC236}">
                <a16:creationId xmlns:a16="http://schemas.microsoft.com/office/drawing/2014/main" id="{F54D9614-4A45-4FE3-838A-0A54F5AA8639}"/>
              </a:ext>
            </a:extLst>
          </p:cNvPr>
          <p:cNvSpPr txBox="1"/>
          <p:nvPr/>
        </p:nvSpPr>
        <p:spPr>
          <a:xfrm>
            <a:off x="802433" y="5304153"/>
            <a:ext cx="4627983" cy="954107"/>
          </a:xfrm>
          <a:prstGeom prst="rect">
            <a:avLst/>
          </a:prstGeom>
          <a:noFill/>
        </p:spPr>
        <p:txBody>
          <a:bodyPr wrap="square" rtlCol="0">
            <a:spAutoFit/>
          </a:bodyPr>
          <a:lstStyle/>
          <a:p>
            <a:pPr algn="ctr"/>
            <a:r>
              <a:rPr lang="en-US" sz="2800" b="1" dirty="0">
                <a:solidFill>
                  <a:schemeClr val="bg1"/>
                </a:solidFill>
              </a:rPr>
              <a:t>Chapter 2</a:t>
            </a:r>
          </a:p>
          <a:p>
            <a:pPr algn="ctr"/>
            <a:r>
              <a:rPr lang="en-US" sz="2800" b="1" dirty="0">
                <a:solidFill>
                  <a:schemeClr val="bg1"/>
                </a:solidFill>
              </a:rPr>
              <a:t>Customer Service</a:t>
            </a:r>
          </a:p>
        </p:txBody>
      </p:sp>
    </p:spTree>
    <p:extLst>
      <p:ext uri="{BB962C8B-B14F-4D97-AF65-F5344CB8AC3E}">
        <p14:creationId xmlns:p14="http://schemas.microsoft.com/office/powerpoint/2010/main" val="2206999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268876" y="312555"/>
            <a:ext cx="10021078" cy="4832092"/>
          </a:xfrm>
          <a:prstGeom prst="rect">
            <a:avLst/>
          </a:prstGeom>
          <a:noFill/>
        </p:spPr>
        <p:txBody>
          <a:bodyPr wrap="square" rtlCol="0">
            <a:spAutoFit/>
          </a:bodyPr>
          <a:lstStyle/>
          <a:p>
            <a:r>
              <a:rPr lang="en-US" sz="3200" b="1" dirty="0"/>
              <a:t>What are Product Features and Product Benefits?</a:t>
            </a:r>
          </a:p>
          <a:p>
            <a:endParaRPr lang="en-US" sz="2000" b="1" dirty="0"/>
          </a:p>
          <a:p>
            <a:r>
              <a:rPr lang="en-US" sz="3200" u="sng" dirty="0"/>
              <a:t>Product Feature</a:t>
            </a:r>
            <a:r>
              <a:rPr lang="en-US" sz="3200" dirty="0"/>
              <a:t>-physical attributes of a product (color, size,</a:t>
            </a:r>
            <a:br>
              <a:rPr lang="en-US" sz="3200" dirty="0"/>
            </a:br>
            <a:r>
              <a:rPr lang="en-US" sz="3200" dirty="0"/>
              <a:t>          materials it is made from, function, etc.).  These </a:t>
            </a:r>
            <a:br>
              <a:rPr lang="en-US" sz="3200" dirty="0"/>
            </a:br>
            <a:r>
              <a:rPr lang="en-US" sz="3200" dirty="0"/>
              <a:t>          answer the question of “What?”</a:t>
            </a:r>
          </a:p>
          <a:p>
            <a:endParaRPr lang="en-US" sz="3200" dirty="0"/>
          </a:p>
          <a:p>
            <a:r>
              <a:rPr lang="en-US" sz="3200" u="sng" dirty="0"/>
              <a:t>Product Benefits</a:t>
            </a:r>
            <a:r>
              <a:rPr lang="en-US" sz="3200" dirty="0"/>
              <a:t>-given by a sales associate that explain the </a:t>
            </a:r>
            <a:br>
              <a:rPr lang="en-US" sz="3200" dirty="0"/>
            </a:br>
            <a:r>
              <a:rPr lang="en-US" sz="3200" dirty="0"/>
              <a:t>          features in a way that shows the customer the </a:t>
            </a:r>
            <a:br>
              <a:rPr lang="en-US" sz="3200" dirty="0"/>
            </a:br>
            <a:r>
              <a:rPr lang="en-US" sz="3200" dirty="0"/>
              <a:t>          advantages or rewards of a product.  These answer </a:t>
            </a:r>
            <a:br>
              <a:rPr lang="en-US" sz="3200" dirty="0"/>
            </a:br>
            <a:r>
              <a:rPr lang="en-US" sz="3200" dirty="0"/>
              <a:t>          the question of “Why?”</a:t>
            </a:r>
            <a:endParaRPr lang="en-US" sz="3200" u="sng" dirty="0"/>
          </a:p>
        </p:txBody>
      </p:sp>
      <p:pic>
        <p:nvPicPr>
          <p:cNvPr id="5" name="Picture 4">
            <a:extLst>
              <a:ext uri="{FF2B5EF4-FFF2-40B4-BE49-F238E27FC236}">
                <a16:creationId xmlns:a16="http://schemas.microsoft.com/office/drawing/2014/main" id="{AD9E98F9-AA85-43A2-9F9D-35425AFF0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415" y="4594900"/>
            <a:ext cx="6529422" cy="2263100"/>
          </a:xfrm>
          <a:prstGeom prst="rect">
            <a:avLst/>
          </a:prstGeom>
        </p:spPr>
      </p:pic>
    </p:spTree>
    <p:extLst>
      <p:ext uri="{BB962C8B-B14F-4D97-AF65-F5344CB8AC3E}">
        <p14:creationId xmlns:p14="http://schemas.microsoft.com/office/powerpoint/2010/main" val="423649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260059"/>
            <a:ext cx="11495315" cy="1200329"/>
          </a:xfrm>
          <a:prstGeom prst="rect">
            <a:avLst/>
          </a:prstGeom>
          <a:noFill/>
        </p:spPr>
        <p:txBody>
          <a:bodyPr wrap="square" rtlCol="0">
            <a:spAutoFit/>
          </a:bodyPr>
          <a:lstStyle/>
          <a:p>
            <a:r>
              <a:rPr lang="en-US" sz="3200" b="1" dirty="0"/>
              <a:t>Turn Features into Benefits</a:t>
            </a:r>
            <a:endParaRPr lang="en-US" sz="2000" b="1" dirty="0"/>
          </a:p>
          <a:p>
            <a:endParaRPr lang="en-US" sz="2000" b="1" dirty="0"/>
          </a:p>
          <a:p>
            <a:endParaRPr lang="en-US" sz="2000" b="1" dirty="0"/>
          </a:p>
        </p:txBody>
      </p:sp>
      <p:sp>
        <p:nvSpPr>
          <p:cNvPr id="2" name="Rectangle 1">
            <a:extLst>
              <a:ext uri="{FF2B5EF4-FFF2-40B4-BE49-F238E27FC236}">
                <a16:creationId xmlns:a16="http://schemas.microsoft.com/office/drawing/2014/main" id="{1E32B696-09F4-4BBC-BEE1-A66F79E9A557}"/>
              </a:ext>
            </a:extLst>
          </p:cNvPr>
          <p:cNvSpPr/>
          <p:nvPr/>
        </p:nvSpPr>
        <p:spPr>
          <a:xfrm>
            <a:off x="-176169" y="1262765"/>
            <a:ext cx="11358694" cy="3539430"/>
          </a:xfrm>
          <a:prstGeom prst="rect">
            <a:avLst/>
          </a:prstGeom>
        </p:spPr>
        <p:txBody>
          <a:bodyPr wrap="square">
            <a:spAutoFit/>
          </a:bodyPr>
          <a:lstStyle/>
          <a:p>
            <a:pPr marL="1257300" lvl="2" indent="-342900">
              <a:buFont typeface="Arial" panose="020B0604020202020204" pitchFamily="34" charset="0"/>
              <a:buChar char="•"/>
            </a:pPr>
            <a:r>
              <a:rPr lang="en-US" sz="2800" dirty="0"/>
              <a:t>Feature:  neutral colors: beige, ivory, gray </a:t>
            </a:r>
          </a:p>
          <a:p>
            <a:pPr marL="1257300" lvl="2" indent="-342900">
              <a:buFont typeface="Arial" panose="020B0604020202020204" pitchFamily="34" charset="0"/>
              <a:buChar char="•"/>
            </a:pPr>
            <a:r>
              <a:rPr lang="en-US" sz="2800" dirty="0"/>
              <a:t>Benefit:   goes with everything, doesn’t </a:t>
            </a:r>
            <a:br>
              <a:rPr lang="en-US" sz="2800" dirty="0"/>
            </a:br>
            <a:r>
              <a:rPr lang="en-US" sz="2800" dirty="0"/>
              <a:t>stand out, low maintenance</a:t>
            </a:r>
          </a:p>
          <a:p>
            <a:pPr lvl="2"/>
            <a:endParaRPr lang="en-US" sz="2800" dirty="0"/>
          </a:p>
          <a:p>
            <a:pPr lvl="2"/>
            <a:endParaRPr lang="en-US" sz="2800" dirty="0"/>
          </a:p>
          <a:p>
            <a:pPr marL="1257300" lvl="2" indent="-342900">
              <a:buFont typeface="Arial" panose="020B0604020202020204" pitchFamily="34" charset="0"/>
              <a:buChar char="•"/>
            </a:pPr>
            <a:r>
              <a:rPr lang="en-US" sz="2800" dirty="0"/>
              <a:t>Feature:  10 year warranty </a:t>
            </a:r>
          </a:p>
          <a:p>
            <a:pPr marL="1257300" lvl="2" indent="-342900">
              <a:buFont typeface="Arial" panose="020B0604020202020204" pitchFamily="34" charset="0"/>
              <a:buChar char="•"/>
            </a:pPr>
            <a:r>
              <a:rPr lang="en-US" sz="2800" dirty="0"/>
              <a:t>Benefit:   there’s no out-of-pocket expenses </a:t>
            </a:r>
            <a:br>
              <a:rPr lang="en-US" sz="2800" dirty="0"/>
            </a:br>
            <a:r>
              <a:rPr lang="en-US" sz="2800" dirty="0"/>
              <a:t>from you for repairs for 10 years</a:t>
            </a:r>
          </a:p>
        </p:txBody>
      </p:sp>
      <p:pic>
        <p:nvPicPr>
          <p:cNvPr id="7" name="Picture 6" descr="A person with collar shirt&#10;&#10;Description generated with high confidence">
            <a:extLst>
              <a:ext uri="{FF2B5EF4-FFF2-40B4-BE49-F238E27FC236}">
                <a16:creationId xmlns:a16="http://schemas.microsoft.com/office/drawing/2014/main" id="{9203BC03-5BEE-4238-8322-B0924EE21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8147" y="899720"/>
            <a:ext cx="2133250" cy="2133250"/>
          </a:xfrm>
          <a:prstGeom prst="rect">
            <a:avLst/>
          </a:prstGeom>
        </p:spPr>
      </p:pic>
      <p:pic>
        <p:nvPicPr>
          <p:cNvPr id="9" name="Picture 8" descr="A picture containing clipart&#10;&#10;Description generated with high confidence">
            <a:extLst>
              <a:ext uri="{FF2B5EF4-FFF2-40B4-BE49-F238E27FC236}">
                <a16:creationId xmlns:a16="http://schemas.microsoft.com/office/drawing/2014/main" id="{65D42540-10D9-4C2B-9B68-B47F518DE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2465" y="3125539"/>
            <a:ext cx="1914525" cy="2381250"/>
          </a:xfrm>
          <a:prstGeom prst="rect">
            <a:avLst/>
          </a:prstGeom>
        </p:spPr>
      </p:pic>
    </p:spTree>
    <p:extLst>
      <p:ext uri="{BB962C8B-B14F-4D97-AF65-F5344CB8AC3E}">
        <p14:creationId xmlns:p14="http://schemas.microsoft.com/office/powerpoint/2010/main" val="322408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260059"/>
            <a:ext cx="11495315" cy="3354765"/>
          </a:xfrm>
          <a:prstGeom prst="rect">
            <a:avLst/>
          </a:prstGeom>
          <a:noFill/>
        </p:spPr>
        <p:txBody>
          <a:bodyPr wrap="square" rtlCol="0">
            <a:spAutoFit/>
          </a:bodyPr>
          <a:lstStyle/>
          <a:p>
            <a:r>
              <a:rPr lang="en-US" sz="3200" b="1" dirty="0"/>
              <a:t>Turn Features into Benefits</a:t>
            </a:r>
            <a:endParaRPr lang="en-US" sz="2000" b="1" dirty="0"/>
          </a:p>
          <a:p>
            <a:endParaRPr lang="en-US" sz="2000" b="1" dirty="0"/>
          </a:p>
          <a:p>
            <a:r>
              <a:rPr lang="en-US" sz="3200" b="1" dirty="0"/>
              <a:t>You are talking to a customer in a travel agency about taking a trip to Cairns, Australia in the Month of February.  You know that Australia’s summer is during that time but the customer is not</a:t>
            </a:r>
          </a:p>
          <a:p>
            <a:r>
              <a:rPr lang="en-US" sz="3200" b="1" dirty="0"/>
              <a:t>sure if they should pay for an air-conditioned bus ride during</a:t>
            </a:r>
          </a:p>
          <a:p>
            <a:r>
              <a:rPr lang="en-US" sz="3200" b="1" dirty="0"/>
              <a:t>a tour.</a:t>
            </a:r>
          </a:p>
        </p:txBody>
      </p:sp>
      <p:pic>
        <p:nvPicPr>
          <p:cNvPr id="6" name="Picture 5">
            <a:extLst>
              <a:ext uri="{FF2B5EF4-FFF2-40B4-BE49-F238E27FC236}">
                <a16:creationId xmlns:a16="http://schemas.microsoft.com/office/drawing/2014/main" id="{815EF9BD-2D3C-4D7D-A3A4-6B151991A429}"/>
              </a:ext>
            </a:extLst>
          </p:cNvPr>
          <p:cNvPicPr>
            <a:picLocks noChangeAspect="1"/>
          </p:cNvPicPr>
          <p:nvPr/>
        </p:nvPicPr>
        <p:blipFill>
          <a:blip r:embed="rId3"/>
          <a:stretch>
            <a:fillRect/>
          </a:stretch>
        </p:blipFill>
        <p:spPr>
          <a:xfrm>
            <a:off x="2286407" y="3429000"/>
            <a:ext cx="8085714" cy="2876190"/>
          </a:xfrm>
          <a:prstGeom prst="rect">
            <a:avLst/>
          </a:prstGeom>
        </p:spPr>
      </p:pic>
    </p:spTree>
    <p:extLst>
      <p:ext uri="{BB962C8B-B14F-4D97-AF65-F5344CB8AC3E}">
        <p14:creationId xmlns:p14="http://schemas.microsoft.com/office/powerpoint/2010/main" val="1083969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260059"/>
            <a:ext cx="11495315" cy="3908762"/>
          </a:xfrm>
          <a:prstGeom prst="rect">
            <a:avLst/>
          </a:prstGeom>
          <a:noFill/>
        </p:spPr>
        <p:txBody>
          <a:bodyPr wrap="square" rtlCol="0">
            <a:spAutoFit/>
          </a:bodyPr>
          <a:lstStyle/>
          <a:p>
            <a:r>
              <a:rPr lang="en-US" sz="3200" b="1" dirty="0"/>
              <a:t>Turn Features into Benefits</a:t>
            </a:r>
            <a:endParaRPr lang="en-US" sz="2000" b="1" dirty="0"/>
          </a:p>
          <a:p>
            <a:endParaRPr lang="en-US" sz="2000" b="1" dirty="0"/>
          </a:p>
          <a:p>
            <a:r>
              <a:rPr lang="en-US" sz="2800" b="1" dirty="0"/>
              <a:t>A customer is buying diving goggles for a trip to the Cayman Islands.  </a:t>
            </a:r>
            <a:br>
              <a:rPr lang="en-US" sz="2800" b="1" dirty="0"/>
            </a:br>
            <a:r>
              <a:rPr lang="en-US" sz="2800" b="1" dirty="0"/>
              <a:t>She’s looking at a single lens mask.  The “what” is that it is a single</a:t>
            </a:r>
            <a:br>
              <a:rPr lang="en-US" sz="2800" b="1" dirty="0"/>
            </a:br>
            <a:r>
              <a:rPr lang="en-US" sz="2800" b="1" dirty="0"/>
              <a:t>lens mask.  The “why” is that by purchasing the single lens mask, YOU </a:t>
            </a:r>
            <a:br>
              <a:rPr lang="en-US" sz="2800" b="1" dirty="0"/>
            </a:br>
            <a:r>
              <a:rPr lang="en-US" sz="2800" b="1" dirty="0"/>
              <a:t>will have an unobstructed view of the underwater world.</a:t>
            </a:r>
          </a:p>
          <a:p>
            <a:endParaRPr lang="en-US" sz="2800" b="1" dirty="0"/>
          </a:p>
          <a:p>
            <a:endParaRPr lang="en-US" sz="2800" b="1" dirty="0"/>
          </a:p>
          <a:p>
            <a:r>
              <a:rPr lang="en-US" sz="2800" b="1" dirty="0"/>
              <a:t>                   Feature                                                                          Benefit</a:t>
            </a:r>
          </a:p>
        </p:txBody>
      </p:sp>
      <p:pic>
        <p:nvPicPr>
          <p:cNvPr id="2" name="Picture 1">
            <a:extLst>
              <a:ext uri="{FF2B5EF4-FFF2-40B4-BE49-F238E27FC236}">
                <a16:creationId xmlns:a16="http://schemas.microsoft.com/office/drawing/2014/main" id="{EFC205BC-D096-42C4-95AF-9CD85A421A13}"/>
              </a:ext>
            </a:extLst>
          </p:cNvPr>
          <p:cNvPicPr>
            <a:picLocks noChangeAspect="1"/>
          </p:cNvPicPr>
          <p:nvPr/>
        </p:nvPicPr>
        <p:blipFill>
          <a:blip r:embed="rId3"/>
          <a:stretch>
            <a:fillRect/>
          </a:stretch>
        </p:blipFill>
        <p:spPr>
          <a:xfrm>
            <a:off x="3421741" y="3665142"/>
            <a:ext cx="5161905" cy="2476190"/>
          </a:xfrm>
          <a:prstGeom prst="rect">
            <a:avLst/>
          </a:prstGeom>
        </p:spPr>
      </p:pic>
      <p:sp>
        <p:nvSpPr>
          <p:cNvPr id="5" name="Arrow: Right 4">
            <a:extLst>
              <a:ext uri="{FF2B5EF4-FFF2-40B4-BE49-F238E27FC236}">
                <a16:creationId xmlns:a16="http://schemas.microsoft.com/office/drawing/2014/main" id="{7DC9C4E2-FE69-472E-B09E-62F4D95C0957}"/>
              </a:ext>
            </a:extLst>
          </p:cNvPr>
          <p:cNvSpPr/>
          <p:nvPr/>
        </p:nvSpPr>
        <p:spPr>
          <a:xfrm>
            <a:off x="3151864" y="3769568"/>
            <a:ext cx="727787" cy="2425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862DDF63-5D37-43D4-9D0C-204476D60D40}"/>
              </a:ext>
            </a:extLst>
          </p:cNvPr>
          <p:cNvSpPr/>
          <p:nvPr/>
        </p:nvSpPr>
        <p:spPr>
          <a:xfrm>
            <a:off x="8246378" y="3769568"/>
            <a:ext cx="796954" cy="242596"/>
          </a:xfrm>
          <a:prstGeom prst="leftArrow">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43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69783" y="260059"/>
            <a:ext cx="11373874" cy="5632311"/>
          </a:xfrm>
          <a:prstGeom prst="rect">
            <a:avLst/>
          </a:prstGeom>
          <a:noFill/>
        </p:spPr>
        <p:txBody>
          <a:bodyPr wrap="square" rtlCol="0">
            <a:spAutoFit/>
          </a:bodyPr>
          <a:lstStyle/>
          <a:p>
            <a:r>
              <a:rPr lang="en-US" sz="3200" b="1" dirty="0"/>
              <a:t>Turn Features into Benefits</a:t>
            </a:r>
            <a:endParaRPr lang="en-US" sz="2000" b="1" dirty="0"/>
          </a:p>
          <a:p>
            <a:endParaRPr lang="en-US" sz="2000" b="1" dirty="0"/>
          </a:p>
          <a:p>
            <a:r>
              <a:rPr lang="en-US" sz="2800" b="1" dirty="0"/>
              <a:t>Product:  A new iPhone</a:t>
            </a:r>
          </a:p>
          <a:p>
            <a:endParaRPr lang="en-US" sz="2800" b="1" dirty="0"/>
          </a:p>
          <a:p>
            <a:endParaRPr lang="en-US" sz="2800" b="1" dirty="0"/>
          </a:p>
          <a:p>
            <a:r>
              <a:rPr lang="en-US" sz="2800" b="1" dirty="0"/>
              <a:t>Feature:  It has facial identification</a:t>
            </a:r>
          </a:p>
          <a:p>
            <a:r>
              <a:rPr lang="en-US" sz="2800" b="1" dirty="0"/>
              <a:t>Benefit:  ???   (You fill in the benefit)</a:t>
            </a:r>
          </a:p>
          <a:p>
            <a:endParaRPr lang="en-US" sz="2800" b="1" dirty="0"/>
          </a:p>
          <a:p>
            <a:r>
              <a:rPr lang="en-US" sz="2800" b="1" dirty="0"/>
              <a:t>Feature</a:t>
            </a:r>
          </a:p>
          <a:p>
            <a:r>
              <a:rPr lang="en-US" sz="2800" b="1" dirty="0"/>
              <a:t>Benefit  ???</a:t>
            </a:r>
          </a:p>
          <a:p>
            <a:endParaRPr lang="en-US" sz="2800" b="1" dirty="0"/>
          </a:p>
          <a:p>
            <a:r>
              <a:rPr lang="en-US" sz="2800" b="1" dirty="0"/>
              <a:t>Feature</a:t>
            </a:r>
          </a:p>
          <a:p>
            <a:r>
              <a:rPr lang="en-US" sz="2800" b="1" dirty="0"/>
              <a:t>Benefit  ???</a:t>
            </a:r>
          </a:p>
        </p:txBody>
      </p:sp>
      <p:pic>
        <p:nvPicPr>
          <p:cNvPr id="9" name="Picture 8">
            <a:extLst>
              <a:ext uri="{FF2B5EF4-FFF2-40B4-BE49-F238E27FC236}">
                <a16:creationId xmlns:a16="http://schemas.microsoft.com/office/drawing/2014/main" id="{21B0D947-69F8-48CA-9819-555D7CBB7BAE}"/>
              </a:ext>
            </a:extLst>
          </p:cNvPr>
          <p:cNvPicPr>
            <a:picLocks noChangeAspect="1"/>
          </p:cNvPicPr>
          <p:nvPr/>
        </p:nvPicPr>
        <p:blipFill>
          <a:blip r:embed="rId3"/>
          <a:stretch>
            <a:fillRect/>
          </a:stretch>
        </p:blipFill>
        <p:spPr>
          <a:xfrm>
            <a:off x="5788405" y="3254815"/>
            <a:ext cx="5553956" cy="2937720"/>
          </a:xfrm>
          <a:prstGeom prst="rect">
            <a:avLst/>
          </a:prstGeom>
        </p:spPr>
      </p:pic>
      <p:cxnSp>
        <p:nvCxnSpPr>
          <p:cNvPr id="11" name="Straight Arrow Connector 10">
            <a:extLst>
              <a:ext uri="{FF2B5EF4-FFF2-40B4-BE49-F238E27FC236}">
                <a16:creationId xmlns:a16="http://schemas.microsoft.com/office/drawing/2014/main" id="{D1A5CFCE-ABE1-4F19-94E3-86266E00E609}"/>
              </a:ext>
            </a:extLst>
          </p:cNvPr>
          <p:cNvCxnSpPr/>
          <p:nvPr/>
        </p:nvCxnSpPr>
        <p:spPr>
          <a:xfrm flipV="1">
            <a:off x="1635853" y="3657600"/>
            <a:ext cx="4437776" cy="2097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31E7D50-6449-4145-98A4-C238D6462FE4}"/>
              </a:ext>
            </a:extLst>
          </p:cNvPr>
          <p:cNvCxnSpPr>
            <a:cxnSpLocks/>
          </p:cNvCxnSpPr>
          <p:nvPr/>
        </p:nvCxnSpPr>
        <p:spPr>
          <a:xfrm flipV="1">
            <a:off x="1760261" y="5158059"/>
            <a:ext cx="8115156" cy="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7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1495315" cy="2800767"/>
          </a:xfrm>
          <a:prstGeom prst="rect">
            <a:avLst/>
          </a:prstGeom>
          <a:noFill/>
        </p:spPr>
        <p:txBody>
          <a:bodyPr wrap="square" rtlCol="0">
            <a:spAutoFit/>
          </a:bodyPr>
          <a:lstStyle/>
          <a:p>
            <a:r>
              <a:rPr lang="en-US" sz="3200" b="1" dirty="0"/>
              <a:t>Understanding Competitors’ Products &amp; Services</a:t>
            </a:r>
          </a:p>
          <a:p>
            <a:endParaRPr lang="en-US" sz="3200" b="1" dirty="0"/>
          </a:p>
          <a:p>
            <a:r>
              <a:rPr lang="en-US" sz="2800" b="1" dirty="0"/>
              <a:t>Review the competition’s marketing materials (ads) and if possible,</a:t>
            </a:r>
          </a:p>
          <a:p>
            <a:r>
              <a:rPr lang="en-US" sz="2800" b="1" dirty="0"/>
              <a:t>visit them to see what they are selling and at what price.  Check out</a:t>
            </a:r>
          </a:p>
          <a:p>
            <a:r>
              <a:rPr lang="en-US" sz="2800" b="1" dirty="0"/>
              <a:t>their social media sites.  Learning about your competition can help you</a:t>
            </a:r>
          </a:p>
          <a:p>
            <a:r>
              <a:rPr lang="en-US" sz="2800" b="1" dirty="0"/>
              <a:t>determine their advantages and disadvantages.</a:t>
            </a:r>
          </a:p>
        </p:txBody>
      </p:sp>
      <p:pic>
        <p:nvPicPr>
          <p:cNvPr id="7" name="Picture 6" descr="A picture containing indoor, object, floor, table&#10;&#10;Description generated with very high confidence">
            <a:extLst>
              <a:ext uri="{FF2B5EF4-FFF2-40B4-BE49-F238E27FC236}">
                <a16:creationId xmlns:a16="http://schemas.microsoft.com/office/drawing/2014/main" id="{414DC717-5E87-4F1F-BB51-535823B51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7280" y="2928764"/>
            <a:ext cx="6568750" cy="3431915"/>
          </a:xfrm>
          <a:prstGeom prst="rect">
            <a:avLst/>
          </a:prstGeom>
        </p:spPr>
      </p:pic>
      <p:sp>
        <p:nvSpPr>
          <p:cNvPr id="8" name="TextBox 7">
            <a:extLst>
              <a:ext uri="{FF2B5EF4-FFF2-40B4-BE49-F238E27FC236}">
                <a16:creationId xmlns:a16="http://schemas.microsoft.com/office/drawing/2014/main" id="{39736073-F637-4DEF-B247-62D445C208C1}"/>
              </a:ext>
            </a:extLst>
          </p:cNvPr>
          <p:cNvSpPr txBox="1"/>
          <p:nvPr/>
        </p:nvSpPr>
        <p:spPr>
          <a:xfrm>
            <a:off x="9281627" y="3056761"/>
            <a:ext cx="2397967" cy="1938992"/>
          </a:xfrm>
          <a:prstGeom prst="rect">
            <a:avLst/>
          </a:prstGeom>
          <a:noFill/>
        </p:spPr>
        <p:txBody>
          <a:bodyPr wrap="square" rtlCol="0">
            <a:spAutoFit/>
          </a:bodyPr>
          <a:lstStyle/>
          <a:p>
            <a:r>
              <a:rPr lang="en-US" sz="2400" dirty="0"/>
              <a:t>Why would someone buy a product from you instead of your competition?</a:t>
            </a:r>
          </a:p>
        </p:txBody>
      </p:sp>
    </p:spTree>
    <p:extLst>
      <p:ext uri="{BB962C8B-B14F-4D97-AF65-F5344CB8AC3E}">
        <p14:creationId xmlns:p14="http://schemas.microsoft.com/office/powerpoint/2010/main" val="6208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791475" y="86916"/>
            <a:ext cx="10292946" cy="6771084"/>
          </a:xfrm>
          <a:prstGeom prst="rect">
            <a:avLst/>
          </a:prstGeom>
          <a:noFill/>
        </p:spPr>
        <p:txBody>
          <a:bodyPr wrap="none" rtlCol="0">
            <a:spAutoFit/>
          </a:bodyPr>
          <a:lstStyle/>
          <a:p>
            <a:r>
              <a:rPr lang="en-US" sz="3200" b="1" dirty="0"/>
              <a:t>Chapter 2:  Customer Service</a:t>
            </a:r>
          </a:p>
          <a:p>
            <a:endParaRPr lang="en-US" sz="2000" dirty="0"/>
          </a:p>
          <a:p>
            <a:r>
              <a:rPr lang="en-US" sz="3200" dirty="0"/>
              <a:t>2.3 Assess and Meet Customer Needs</a:t>
            </a:r>
          </a:p>
          <a:p>
            <a:r>
              <a:rPr lang="en-US" sz="3200" dirty="0"/>
              <a:t>       Greet and engage the customer in a personal and </a:t>
            </a:r>
            <a:br>
              <a:rPr lang="en-US" sz="3200" dirty="0"/>
            </a:br>
            <a:r>
              <a:rPr lang="en-US" sz="3200" dirty="0"/>
              <a:t>       professional manner</a:t>
            </a:r>
          </a:p>
          <a:p>
            <a:r>
              <a:rPr lang="en-US" sz="3200" dirty="0"/>
              <a:t>       Listen attentively and respond effectively to customer’s</a:t>
            </a:r>
            <a:br>
              <a:rPr lang="en-US" sz="3200" dirty="0"/>
            </a:br>
            <a:r>
              <a:rPr lang="en-US" sz="3200" dirty="0"/>
              <a:t>       comments and questions</a:t>
            </a:r>
          </a:p>
          <a:p>
            <a:r>
              <a:rPr lang="en-US" sz="3200" dirty="0"/>
              <a:t>       Assess the customer’s needs while determining the</a:t>
            </a:r>
            <a:br>
              <a:rPr lang="en-US" sz="3200" dirty="0"/>
            </a:br>
            <a:r>
              <a:rPr lang="en-US" sz="3200" dirty="0"/>
              <a:t>       customer’s knowledge of products/services to promote</a:t>
            </a:r>
          </a:p>
          <a:p>
            <a:r>
              <a:rPr lang="en-US" sz="3200" dirty="0"/>
              <a:t>       customer loyalty</a:t>
            </a:r>
          </a:p>
          <a:p>
            <a:r>
              <a:rPr lang="en-US" sz="3200" dirty="0"/>
              <a:t>       Identify the customer’s budget through active listening</a:t>
            </a:r>
          </a:p>
          <a:p>
            <a:r>
              <a:rPr lang="en-US" sz="3200" dirty="0"/>
              <a:t>       Use customer feedback to improve customer satisfaction</a:t>
            </a:r>
          </a:p>
          <a:p>
            <a:r>
              <a:rPr lang="en-US" sz="3200" dirty="0"/>
              <a:t>       Arrange service recovery and handle service failures</a:t>
            </a:r>
          </a:p>
          <a:p>
            <a:endParaRPr lang="en-US" dirty="0"/>
          </a:p>
        </p:txBody>
      </p:sp>
      <p:sp>
        <p:nvSpPr>
          <p:cNvPr id="5" name="Oval 4">
            <a:extLst>
              <a:ext uri="{FF2B5EF4-FFF2-40B4-BE49-F238E27FC236}">
                <a16:creationId xmlns:a16="http://schemas.microsoft.com/office/drawing/2014/main" id="{5C6E51DA-5B93-4265-8DFC-08DC45EC4CB1}"/>
              </a:ext>
            </a:extLst>
          </p:cNvPr>
          <p:cNvSpPr/>
          <p:nvPr/>
        </p:nvSpPr>
        <p:spPr>
          <a:xfrm>
            <a:off x="1304488" y="1581539"/>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FE210A0-654F-4980-931C-7FED7B652B23}"/>
              </a:ext>
            </a:extLst>
          </p:cNvPr>
          <p:cNvSpPr/>
          <p:nvPr/>
        </p:nvSpPr>
        <p:spPr>
          <a:xfrm>
            <a:off x="1304488" y="2566423"/>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E2AAF3-5503-4133-BB5F-B803038AE621}"/>
              </a:ext>
            </a:extLst>
          </p:cNvPr>
          <p:cNvSpPr/>
          <p:nvPr/>
        </p:nvSpPr>
        <p:spPr>
          <a:xfrm>
            <a:off x="1304488" y="3551307"/>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C0F178-B4C7-4BCE-98F2-EC7D2C2041ED}"/>
              </a:ext>
            </a:extLst>
          </p:cNvPr>
          <p:cNvSpPr/>
          <p:nvPr/>
        </p:nvSpPr>
        <p:spPr>
          <a:xfrm>
            <a:off x="1304488" y="4995352"/>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8E6CF7-8F37-49A1-8BE7-A9FF23188E50}"/>
              </a:ext>
            </a:extLst>
          </p:cNvPr>
          <p:cNvSpPr/>
          <p:nvPr/>
        </p:nvSpPr>
        <p:spPr>
          <a:xfrm>
            <a:off x="1304488" y="5480302"/>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203B2BB-805F-4F63-99A5-A13E19D57967}"/>
              </a:ext>
            </a:extLst>
          </p:cNvPr>
          <p:cNvSpPr/>
          <p:nvPr/>
        </p:nvSpPr>
        <p:spPr>
          <a:xfrm>
            <a:off x="1304488" y="5965252"/>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56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522513" y="258626"/>
            <a:ext cx="11495315" cy="6494085"/>
          </a:xfrm>
          <a:prstGeom prst="rect">
            <a:avLst/>
          </a:prstGeom>
          <a:noFill/>
        </p:spPr>
        <p:txBody>
          <a:bodyPr wrap="square" rtlCol="0">
            <a:spAutoFit/>
          </a:bodyPr>
          <a:lstStyle/>
          <a:p>
            <a:r>
              <a:rPr lang="en-US" sz="3200" b="1" dirty="0"/>
              <a:t>Exceptional Customer Service Means </a:t>
            </a:r>
            <a:br>
              <a:rPr lang="en-US" sz="3200" b="1" dirty="0"/>
            </a:br>
            <a:r>
              <a:rPr lang="en-US" sz="3200" b="1" dirty="0"/>
              <a:t>Extraordinary Business</a:t>
            </a:r>
          </a:p>
          <a:p>
            <a:endParaRPr lang="en-US" sz="3200" b="1" dirty="0"/>
          </a:p>
          <a:p>
            <a:pPr marL="457200" indent="-457200">
              <a:buFont typeface="Arial" panose="020B0604020202020204" pitchFamily="34" charset="0"/>
              <a:buChar char="•"/>
            </a:pPr>
            <a:r>
              <a:rPr lang="en-US" sz="3200" b="1" dirty="0"/>
              <a:t>Consumers spend up to 10% more for the same product if it</a:t>
            </a:r>
            <a:br>
              <a:rPr lang="en-US" sz="3200" b="1" dirty="0"/>
            </a:br>
            <a:r>
              <a:rPr lang="en-US" sz="3200" b="1" dirty="0"/>
              <a:t>comes with better service</a:t>
            </a:r>
          </a:p>
          <a:p>
            <a:pPr marL="457200" indent="-457200">
              <a:buFont typeface="Arial" panose="020B0604020202020204" pitchFamily="34" charset="0"/>
              <a:buChar char="•"/>
            </a:pPr>
            <a:r>
              <a:rPr lang="en-US" sz="3200" b="1" dirty="0"/>
              <a:t>When customers receive good service, they tell 1 to 3 people</a:t>
            </a:r>
          </a:p>
          <a:p>
            <a:pPr marL="457200" indent="-457200">
              <a:buFont typeface="Arial" panose="020B0604020202020204" pitchFamily="34" charset="0"/>
              <a:buChar char="•"/>
            </a:pPr>
            <a:r>
              <a:rPr lang="en-US" sz="3200" b="1" dirty="0"/>
              <a:t>When customers receive bad service, they tell an average of</a:t>
            </a:r>
            <a:br>
              <a:rPr lang="en-US" sz="3200" b="1" dirty="0"/>
            </a:br>
            <a:r>
              <a:rPr lang="en-US" sz="3200" b="1" dirty="0"/>
              <a:t>10 people</a:t>
            </a:r>
          </a:p>
          <a:p>
            <a:pPr marL="457200" indent="-457200">
              <a:buFont typeface="Arial" panose="020B0604020202020204" pitchFamily="34" charset="0"/>
              <a:buChar char="•"/>
            </a:pPr>
            <a:r>
              <a:rPr lang="en-US" sz="3200" b="1" dirty="0"/>
              <a:t>The likelihood that customers will repurchase from a store if</a:t>
            </a:r>
            <a:br>
              <a:rPr lang="en-US" sz="3200" b="1" dirty="0"/>
            </a:br>
            <a:r>
              <a:rPr lang="en-US" sz="3200" b="1" dirty="0"/>
              <a:t>their complaints are handled quickly/pleasantly is 82%</a:t>
            </a:r>
          </a:p>
          <a:p>
            <a:pPr marL="457200" indent="-457200">
              <a:buFont typeface="Arial" panose="020B0604020202020204" pitchFamily="34" charset="0"/>
              <a:buChar char="•"/>
            </a:pPr>
            <a:r>
              <a:rPr lang="en-US" sz="3200" b="1" dirty="0"/>
              <a:t>When service is poor, 91% of customers refuse to go back to that store</a:t>
            </a:r>
          </a:p>
          <a:p>
            <a:endParaRPr lang="en-US" sz="3200" b="1" dirty="0"/>
          </a:p>
        </p:txBody>
      </p:sp>
    </p:spTree>
    <p:extLst>
      <p:ext uri="{BB962C8B-B14F-4D97-AF65-F5344CB8AC3E}">
        <p14:creationId xmlns:p14="http://schemas.microsoft.com/office/powerpoint/2010/main" val="292286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1495315" cy="2554545"/>
          </a:xfrm>
          <a:prstGeom prst="rect">
            <a:avLst/>
          </a:prstGeom>
          <a:noFill/>
        </p:spPr>
        <p:txBody>
          <a:bodyPr wrap="square" rtlCol="0">
            <a:spAutoFit/>
          </a:bodyPr>
          <a:lstStyle/>
          <a:p>
            <a:r>
              <a:rPr lang="en-US" sz="3200" b="1" dirty="0"/>
              <a:t>Key Point</a:t>
            </a:r>
          </a:p>
          <a:p>
            <a:endParaRPr lang="en-US" sz="3200" b="1" dirty="0"/>
          </a:p>
          <a:p>
            <a:r>
              <a:rPr lang="en-US" sz="3200" b="1" dirty="0"/>
              <a:t>Without customers, there is no revenue.  No revenue means</a:t>
            </a:r>
            <a:br>
              <a:rPr lang="en-US" sz="3200" b="1" dirty="0"/>
            </a:br>
            <a:r>
              <a:rPr lang="en-US" sz="3200" b="1" dirty="0"/>
              <a:t>no wages for employees, so the customer is your paycheck.</a:t>
            </a:r>
          </a:p>
          <a:p>
            <a:r>
              <a:rPr lang="en-US" sz="3200" b="1" dirty="0"/>
              <a:t>                  </a:t>
            </a:r>
          </a:p>
        </p:txBody>
      </p:sp>
      <p:pic>
        <p:nvPicPr>
          <p:cNvPr id="5" name="Picture 4" descr="A picture containing text&#10;&#10;Description generated with high confidence">
            <a:extLst>
              <a:ext uri="{FF2B5EF4-FFF2-40B4-BE49-F238E27FC236}">
                <a16:creationId xmlns:a16="http://schemas.microsoft.com/office/drawing/2014/main" id="{8465EF40-10A6-4DDC-8BB3-23734D057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735" y="2682542"/>
            <a:ext cx="5410200" cy="2438400"/>
          </a:xfrm>
          <a:prstGeom prst="rect">
            <a:avLst/>
          </a:prstGeom>
        </p:spPr>
      </p:pic>
      <p:sp>
        <p:nvSpPr>
          <p:cNvPr id="6" name="TextBox 5">
            <a:extLst>
              <a:ext uri="{FF2B5EF4-FFF2-40B4-BE49-F238E27FC236}">
                <a16:creationId xmlns:a16="http://schemas.microsoft.com/office/drawing/2014/main" id="{E32CC942-31E0-422B-B4C2-CE75AE961628}"/>
              </a:ext>
            </a:extLst>
          </p:cNvPr>
          <p:cNvSpPr txBox="1"/>
          <p:nvPr/>
        </p:nvSpPr>
        <p:spPr>
          <a:xfrm>
            <a:off x="2122414" y="5757061"/>
            <a:ext cx="7558481" cy="584775"/>
          </a:xfrm>
          <a:prstGeom prst="rect">
            <a:avLst/>
          </a:prstGeom>
          <a:noFill/>
        </p:spPr>
        <p:txBody>
          <a:bodyPr wrap="square" rtlCol="0">
            <a:spAutoFit/>
          </a:bodyPr>
          <a:lstStyle/>
          <a:p>
            <a:r>
              <a:rPr lang="en-US" sz="3200" b="1" dirty="0"/>
              <a:t>Remember this when you need a pay raise!</a:t>
            </a:r>
          </a:p>
        </p:txBody>
      </p:sp>
    </p:spTree>
    <p:extLst>
      <p:ext uri="{BB962C8B-B14F-4D97-AF65-F5344CB8AC3E}">
        <p14:creationId xmlns:p14="http://schemas.microsoft.com/office/powerpoint/2010/main" val="421628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1495315" cy="5016758"/>
          </a:xfrm>
          <a:prstGeom prst="rect">
            <a:avLst/>
          </a:prstGeom>
          <a:noFill/>
        </p:spPr>
        <p:txBody>
          <a:bodyPr wrap="square" rtlCol="0">
            <a:spAutoFit/>
          </a:bodyPr>
          <a:lstStyle/>
          <a:p>
            <a:r>
              <a:rPr lang="en-US" sz="3200" b="1" dirty="0"/>
              <a:t>Study the Service Success Loop</a:t>
            </a:r>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p:txBody>
      </p:sp>
      <p:pic>
        <p:nvPicPr>
          <p:cNvPr id="5" name="Picture 4" descr="A screenshot of a cell phone&#10;&#10;Description generated with high confidence">
            <a:extLst>
              <a:ext uri="{FF2B5EF4-FFF2-40B4-BE49-F238E27FC236}">
                <a16:creationId xmlns:a16="http://schemas.microsoft.com/office/drawing/2014/main" id="{56C0ADE9-E88F-435F-AFC6-190045376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75" y="666208"/>
            <a:ext cx="4395405" cy="4618145"/>
          </a:xfrm>
          <a:prstGeom prst="rect">
            <a:avLst/>
          </a:prstGeom>
        </p:spPr>
      </p:pic>
      <p:sp>
        <p:nvSpPr>
          <p:cNvPr id="6" name="TextBox 5">
            <a:extLst>
              <a:ext uri="{FF2B5EF4-FFF2-40B4-BE49-F238E27FC236}">
                <a16:creationId xmlns:a16="http://schemas.microsoft.com/office/drawing/2014/main" id="{6DBE0D5E-073D-43DE-B020-82B4D2A278E1}"/>
              </a:ext>
            </a:extLst>
          </p:cNvPr>
          <p:cNvSpPr txBox="1"/>
          <p:nvPr/>
        </p:nvSpPr>
        <p:spPr>
          <a:xfrm>
            <a:off x="4555223" y="856357"/>
            <a:ext cx="6761526" cy="6001643"/>
          </a:xfrm>
          <a:prstGeom prst="rect">
            <a:avLst/>
          </a:prstGeom>
          <a:noFill/>
        </p:spPr>
        <p:txBody>
          <a:bodyPr wrap="square" rtlCol="0">
            <a:spAutoFit/>
          </a:bodyPr>
          <a:lstStyle/>
          <a:p>
            <a:pPr marL="457200" indent="-457200">
              <a:buFont typeface="Arial" panose="020B0604020202020204" pitchFamily="34" charset="0"/>
              <a:buChar char="•"/>
            </a:pPr>
            <a:r>
              <a:rPr lang="en-US" sz="2400" dirty="0"/>
              <a:t>With better service skills, you will </a:t>
            </a:r>
            <a:br>
              <a:rPr lang="en-US" sz="2400" dirty="0"/>
            </a:br>
            <a:r>
              <a:rPr lang="en-US" sz="2400" dirty="0"/>
              <a:t>be able to satisfy customers consistently</a:t>
            </a:r>
          </a:p>
          <a:p>
            <a:pPr marL="457200" indent="-457200">
              <a:buFont typeface="Arial" panose="020B0604020202020204" pitchFamily="34" charset="0"/>
              <a:buChar char="•"/>
            </a:pPr>
            <a:r>
              <a:rPr lang="en-US" sz="2400" dirty="0"/>
              <a:t>High performers tend to experience greater job satisfaction and have a higher percentage of loyal customers</a:t>
            </a:r>
          </a:p>
          <a:p>
            <a:pPr marL="457200" indent="-457200">
              <a:buFont typeface="Arial" panose="020B0604020202020204" pitchFamily="34" charset="0"/>
              <a:buChar char="•"/>
            </a:pPr>
            <a:r>
              <a:rPr lang="en-US" sz="2400" dirty="0"/>
              <a:t>Because loyal customers are the most profitable customers, having more loyal customers is the most important way to ensure a long-time business success</a:t>
            </a:r>
          </a:p>
          <a:p>
            <a:pPr marL="457200" indent="-457200">
              <a:buFont typeface="Arial" panose="020B0604020202020204" pitchFamily="34" charset="0"/>
              <a:buChar char="•"/>
            </a:pPr>
            <a:r>
              <a:rPr lang="en-US" sz="2400" dirty="0"/>
              <a:t>The service your provide to your customers is critical to the success of the organization</a:t>
            </a:r>
          </a:p>
          <a:p>
            <a:pPr marL="457200" indent="-457200">
              <a:buFont typeface="Arial" panose="020B0604020202020204" pitchFamily="34" charset="0"/>
              <a:buChar char="•"/>
            </a:pPr>
            <a:r>
              <a:rPr lang="en-US" sz="2400" dirty="0"/>
              <a:t>Successful organizations are in a good position to engage in activities that drive employee satisfaction and retention, so the cycle continues.</a:t>
            </a:r>
          </a:p>
          <a:p>
            <a:pPr marL="457200" indent="-457200">
              <a:buFont typeface="Arial" panose="020B0604020202020204" pitchFamily="34" charset="0"/>
              <a:buChar char="•"/>
            </a:pPr>
            <a:r>
              <a:rPr lang="en-US" sz="2400" dirty="0"/>
              <a:t>Customer Service is a very important strategy for operating a successful business.</a:t>
            </a:r>
          </a:p>
        </p:txBody>
      </p:sp>
    </p:spTree>
    <p:extLst>
      <p:ext uri="{BB962C8B-B14F-4D97-AF65-F5344CB8AC3E}">
        <p14:creationId xmlns:p14="http://schemas.microsoft.com/office/powerpoint/2010/main" val="195352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1593908" y="1767006"/>
            <a:ext cx="9313512" cy="2831544"/>
          </a:xfrm>
          <a:prstGeom prst="rect">
            <a:avLst/>
          </a:prstGeom>
          <a:noFill/>
        </p:spPr>
        <p:txBody>
          <a:bodyPr wrap="none" rtlCol="0">
            <a:spAutoFit/>
          </a:bodyPr>
          <a:lstStyle/>
          <a:p>
            <a:r>
              <a:rPr lang="en-US" sz="3200" b="1" dirty="0"/>
              <a:t>Chapter 2:  Customer Service</a:t>
            </a:r>
          </a:p>
          <a:p>
            <a:endParaRPr lang="en-US" sz="3200" dirty="0"/>
          </a:p>
          <a:p>
            <a:r>
              <a:rPr lang="en-US" sz="3200" dirty="0"/>
              <a:t>2.1 Understand Customer Service</a:t>
            </a:r>
          </a:p>
          <a:p>
            <a:r>
              <a:rPr lang="en-US" sz="3200" dirty="0"/>
              <a:t>       Define quality customer service</a:t>
            </a:r>
          </a:p>
          <a:p>
            <a:r>
              <a:rPr lang="en-US" sz="3200" dirty="0"/>
              <a:t>       Discuss the importance of quality customer service</a:t>
            </a:r>
          </a:p>
          <a:p>
            <a:endParaRPr lang="en-US" dirty="0"/>
          </a:p>
        </p:txBody>
      </p:sp>
      <p:sp>
        <p:nvSpPr>
          <p:cNvPr id="5" name="Oval 4">
            <a:extLst>
              <a:ext uri="{FF2B5EF4-FFF2-40B4-BE49-F238E27FC236}">
                <a16:creationId xmlns:a16="http://schemas.microsoft.com/office/drawing/2014/main" id="{5C6E51DA-5B93-4265-8DFC-08DC45EC4CB1}"/>
              </a:ext>
            </a:extLst>
          </p:cNvPr>
          <p:cNvSpPr/>
          <p:nvPr/>
        </p:nvSpPr>
        <p:spPr>
          <a:xfrm>
            <a:off x="2139193" y="3429000"/>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D3A0EC5-FBAF-4DF7-B8F8-ED55E53615F1}"/>
              </a:ext>
            </a:extLst>
          </p:cNvPr>
          <p:cNvSpPr/>
          <p:nvPr/>
        </p:nvSpPr>
        <p:spPr>
          <a:xfrm>
            <a:off x="2139191" y="3908988"/>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443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1495315" cy="3354765"/>
          </a:xfrm>
          <a:prstGeom prst="rect">
            <a:avLst/>
          </a:prstGeom>
          <a:noFill/>
        </p:spPr>
        <p:txBody>
          <a:bodyPr wrap="square" rtlCol="0">
            <a:spAutoFit/>
          </a:bodyPr>
          <a:lstStyle/>
          <a:p>
            <a:r>
              <a:rPr lang="en-US" sz="3200" b="1" dirty="0"/>
              <a:t>Greeting and Engaging the Customer</a:t>
            </a:r>
          </a:p>
          <a:p>
            <a:endParaRPr lang="en-US" sz="3200" b="1" dirty="0"/>
          </a:p>
          <a:p>
            <a:r>
              <a:rPr lang="en-US" sz="3200" b="1" dirty="0"/>
              <a:t>Your first step in providing exception customer service is</a:t>
            </a:r>
          </a:p>
          <a:p>
            <a:r>
              <a:rPr lang="en-US" sz="3200" b="1" dirty="0"/>
              <a:t>in projecting a professional, friendly and welcoming image.</a:t>
            </a:r>
          </a:p>
          <a:p>
            <a:endParaRPr lang="en-US" sz="2000" b="1" dirty="0"/>
          </a:p>
          <a:p>
            <a:r>
              <a:rPr lang="en-US" sz="3200" b="1" dirty="0"/>
              <a:t>Looking professional isn’t just about how you dress.  It also has to</a:t>
            </a:r>
            <a:br>
              <a:rPr lang="en-US" sz="3200" b="1" dirty="0"/>
            </a:br>
            <a:r>
              <a:rPr lang="en-US" sz="3200" b="1" dirty="0"/>
              <a:t>do with acting alert and courteous.</a:t>
            </a:r>
          </a:p>
        </p:txBody>
      </p:sp>
      <p:sp>
        <p:nvSpPr>
          <p:cNvPr id="2" name="TextBox 1">
            <a:extLst>
              <a:ext uri="{FF2B5EF4-FFF2-40B4-BE49-F238E27FC236}">
                <a16:creationId xmlns:a16="http://schemas.microsoft.com/office/drawing/2014/main" id="{0B8A488D-C309-43CE-AD8C-5F68C8CF601E}"/>
              </a:ext>
            </a:extLst>
          </p:cNvPr>
          <p:cNvSpPr txBox="1"/>
          <p:nvPr/>
        </p:nvSpPr>
        <p:spPr>
          <a:xfrm>
            <a:off x="1304502" y="3610759"/>
            <a:ext cx="10610689"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Acknowledge the customer’s presence within the first 30 seconds</a:t>
            </a:r>
          </a:p>
          <a:p>
            <a:pPr marL="457200" indent="-457200">
              <a:buFont typeface="Arial" panose="020B0604020202020204" pitchFamily="34" charset="0"/>
              <a:buChar char="•"/>
            </a:pPr>
            <a:r>
              <a:rPr lang="en-US" sz="2800" dirty="0"/>
              <a:t>First impression is hard to change, so don’t make a bad one</a:t>
            </a:r>
          </a:p>
          <a:p>
            <a:pPr marL="457200" indent="-457200">
              <a:buFont typeface="Arial" panose="020B0604020202020204" pitchFamily="34" charset="0"/>
              <a:buChar char="•"/>
            </a:pPr>
            <a:r>
              <a:rPr lang="en-US" sz="2800" dirty="0"/>
              <a:t>Make eye contact</a:t>
            </a:r>
          </a:p>
          <a:p>
            <a:pPr marL="457200" indent="-457200">
              <a:buFont typeface="Arial" panose="020B0604020202020204" pitchFamily="34" charset="0"/>
              <a:buChar char="•"/>
            </a:pPr>
            <a:r>
              <a:rPr lang="en-US" sz="2800" dirty="0"/>
              <a:t>If working with customer and a new customer walks in, excuse yourself briefly to tell the new customer you will be right with them.</a:t>
            </a:r>
          </a:p>
        </p:txBody>
      </p:sp>
    </p:spTree>
    <p:extLst>
      <p:ext uri="{BB962C8B-B14F-4D97-AF65-F5344CB8AC3E}">
        <p14:creationId xmlns:p14="http://schemas.microsoft.com/office/powerpoint/2010/main" val="3909018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28265" y="431995"/>
            <a:ext cx="11495315" cy="4031873"/>
          </a:xfrm>
          <a:prstGeom prst="rect">
            <a:avLst/>
          </a:prstGeom>
          <a:noFill/>
        </p:spPr>
        <p:txBody>
          <a:bodyPr wrap="square" rtlCol="0">
            <a:spAutoFit/>
          </a:bodyPr>
          <a:lstStyle/>
          <a:p>
            <a:r>
              <a:rPr lang="en-US" sz="3200" b="1" dirty="0"/>
              <a:t>Listen Attentively and Respond Effectively</a:t>
            </a:r>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p:txBody>
      </p:sp>
      <p:pic>
        <p:nvPicPr>
          <p:cNvPr id="5" name="Picture 4" descr="A person smiling for the camera&#10;&#10;Description generated with very high confidence">
            <a:extLst>
              <a:ext uri="{FF2B5EF4-FFF2-40B4-BE49-F238E27FC236}">
                <a16:creationId xmlns:a16="http://schemas.microsoft.com/office/drawing/2014/main" id="{2734C8A6-5A90-410B-B863-6DEB53F18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8405"/>
            <a:ext cx="6360720" cy="3577905"/>
          </a:xfrm>
          <a:prstGeom prst="rect">
            <a:avLst/>
          </a:prstGeom>
        </p:spPr>
      </p:pic>
      <p:sp>
        <p:nvSpPr>
          <p:cNvPr id="6" name="TextBox 5">
            <a:extLst>
              <a:ext uri="{FF2B5EF4-FFF2-40B4-BE49-F238E27FC236}">
                <a16:creationId xmlns:a16="http://schemas.microsoft.com/office/drawing/2014/main" id="{FF304958-4BAC-4763-BE70-959630D351C0}"/>
              </a:ext>
            </a:extLst>
          </p:cNvPr>
          <p:cNvSpPr txBox="1"/>
          <p:nvPr/>
        </p:nvSpPr>
        <p:spPr>
          <a:xfrm>
            <a:off x="5301841" y="1350628"/>
            <a:ext cx="5561901" cy="4832092"/>
          </a:xfrm>
          <a:prstGeom prst="rect">
            <a:avLst/>
          </a:prstGeom>
          <a:noFill/>
        </p:spPr>
        <p:txBody>
          <a:bodyPr wrap="square" rtlCol="0">
            <a:spAutoFit/>
          </a:bodyPr>
          <a:lstStyle/>
          <a:p>
            <a:r>
              <a:rPr lang="en-US" sz="2800" dirty="0"/>
              <a:t>Smile and look at people when you greet them.  That shows them that you are friendly and interested in helping them.</a:t>
            </a:r>
          </a:p>
          <a:p>
            <a:endParaRPr lang="en-US" sz="2800" dirty="0"/>
          </a:p>
          <a:p>
            <a:r>
              <a:rPr lang="en-US" sz="2800" dirty="0"/>
              <a:t>Studies show that customers who are greeted promptly will </a:t>
            </a:r>
            <a:r>
              <a:rPr lang="en-US" sz="2800" b="1" dirty="0">
                <a:solidFill>
                  <a:srgbClr val="FF0000"/>
                </a:solidFill>
              </a:rPr>
              <a:t>spend more money</a:t>
            </a:r>
            <a:r>
              <a:rPr lang="en-US" sz="2800" dirty="0"/>
              <a:t>.  At the same time, customers who wait 30-40 seconds to be greeted think they have waited 3-4 minutes.</a:t>
            </a:r>
          </a:p>
        </p:txBody>
      </p:sp>
    </p:spTree>
    <p:extLst>
      <p:ext uri="{BB962C8B-B14F-4D97-AF65-F5344CB8AC3E}">
        <p14:creationId xmlns:p14="http://schemas.microsoft.com/office/powerpoint/2010/main" val="284843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268448" y="127997"/>
            <a:ext cx="11646743" cy="4647426"/>
          </a:xfrm>
          <a:prstGeom prst="rect">
            <a:avLst/>
          </a:prstGeom>
          <a:noFill/>
        </p:spPr>
        <p:txBody>
          <a:bodyPr wrap="square" rtlCol="0">
            <a:spAutoFit/>
          </a:bodyPr>
          <a:lstStyle/>
          <a:p>
            <a:r>
              <a:rPr lang="en-US" sz="3200" b="1" dirty="0"/>
              <a:t>Listen Attentively and Respond Effectively</a:t>
            </a:r>
          </a:p>
          <a:p>
            <a:endParaRPr lang="en-US" sz="2000" b="1" dirty="0"/>
          </a:p>
          <a:p>
            <a:r>
              <a:rPr lang="en-US" sz="3200" b="1" dirty="0"/>
              <a:t>Don’t act too familiar with someone who behaves in a shy</a:t>
            </a:r>
            <a:br>
              <a:rPr lang="en-US" sz="3200" b="1" dirty="0"/>
            </a:br>
            <a:r>
              <a:rPr lang="en-US" sz="3200" b="1" dirty="0"/>
              <a:t>or reserved way.  Don’t push the humor too far because a </a:t>
            </a:r>
            <a:br>
              <a:rPr lang="en-US" sz="3200" b="1" dirty="0"/>
            </a:br>
            <a:r>
              <a:rPr lang="en-US" sz="3200" b="1" dirty="0"/>
              <a:t>customer is very outgoing.  This can make the customer feel</a:t>
            </a:r>
            <a:br>
              <a:rPr lang="en-US" sz="3200" b="1" dirty="0"/>
            </a:br>
            <a:r>
              <a:rPr lang="en-US" sz="3200" b="1" dirty="0"/>
              <a:t>uncomfortable.</a:t>
            </a:r>
          </a:p>
          <a:p>
            <a:endParaRPr lang="en-US" sz="2000" b="1" dirty="0"/>
          </a:p>
          <a:p>
            <a:endParaRPr lang="en-US" sz="3200" b="1" dirty="0"/>
          </a:p>
          <a:p>
            <a:endParaRPr lang="en-US" sz="3200" b="1" dirty="0"/>
          </a:p>
          <a:p>
            <a:endParaRPr lang="en-US" sz="3200" b="1" dirty="0"/>
          </a:p>
        </p:txBody>
      </p:sp>
      <p:pic>
        <p:nvPicPr>
          <p:cNvPr id="2" name="Picture 1">
            <a:extLst>
              <a:ext uri="{FF2B5EF4-FFF2-40B4-BE49-F238E27FC236}">
                <a16:creationId xmlns:a16="http://schemas.microsoft.com/office/drawing/2014/main" id="{7364A9E8-8D62-46D0-A4EB-DABC0ED6E70B}"/>
              </a:ext>
            </a:extLst>
          </p:cNvPr>
          <p:cNvPicPr>
            <a:picLocks noChangeAspect="1"/>
          </p:cNvPicPr>
          <p:nvPr/>
        </p:nvPicPr>
        <p:blipFill>
          <a:blip r:embed="rId3"/>
          <a:stretch>
            <a:fillRect/>
          </a:stretch>
        </p:blipFill>
        <p:spPr>
          <a:xfrm>
            <a:off x="847594" y="3121234"/>
            <a:ext cx="2508002" cy="2581269"/>
          </a:xfrm>
          <a:prstGeom prst="rect">
            <a:avLst/>
          </a:prstGeom>
        </p:spPr>
      </p:pic>
      <p:sp>
        <p:nvSpPr>
          <p:cNvPr id="5" name="TextBox 4">
            <a:extLst>
              <a:ext uri="{FF2B5EF4-FFF2-40B4-BE49-F238E27FC236}">
                <a16:creationId xmlns:a16="http://schemas.microsoft.com/office/drawing/2014/main" id="{A444840F-DBFC-4C8F-A8AD-E7E3681B9D14}"/>
              </a:ext>
            </a:extLst>
          </p:cNvPr>
          <p:cNvSpPr txBox="1"/>
          <p:nvPr/>
        </p:nvSpPr>
        <p:spPr>
          <a:xfrm>
            <a:off x="3489820" y="2944536"/>
            <a:ext cx="8425371" cy="2677656"/>
          </a:xfrm>
          <a:prstGeom prst="rect">
            <a:avLst/>
          </a:prstGeom>
          <a:noFill/>
        </p:spPr>
        <p:txBody>
          <a:bodyPr wrap="square" rtlCol="0">
            <a:spAutoFit/>
          </a:bodyPr>
          <a:lstStyle/>
          <a:p>
            <a:r>
              <a:rPr lang="en-US" sz="2800" b="1" dirty="0"/>
              <a:t>One subtle approach when you see a customer looking at a particular item might be:</a:t>
            </a:r>
          </a:p>
          <a:p>
            <a:r>
              <a:rPr lang="en-US" sz="2800" b="1" dirty="0">
                <a:solidFill>
                  <a:srgbClr val="FF0000"/>
                </a:solidFill>
              </a:rPr>
              <a:t>“That’s our top-of-the-line running shoe” </a:t>
            </a:r>
            <a:r>
              <a:rPr lang="en-US" sz="2800" b="1" dirty="0"/>
              <a:t>(or whatever the product is)</a:t>
            </a:r>
          </a:p>
          <a:p>
            <a:r>
              <a:rPr lang="en-US" sz="2800" b="1" dirty="0"/>
              <a:t>Saying this complements the customer’s taste and assures the customer that he/she is an expert.</a:t>
            </a:r>
          </a:p>
        </p:txBody>
      </p:sp>
    </p:spTree>
    <p:extLst>
      <p:ext uri="{BB962C8B-B14F-4D97-AF65-F5344CB8AC3E}">
        <p14:creationId xmlns:p14="http://schemas.microsoft.com/office/powerpoint/2010/main" val="323441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1257599" cy="9202519"/>
          </a:xfrm>
          <a:prstGeom prst="rect">
            <a:avLst/>
          </a:prstGeom>
          <a:noFill/>
        </p:spPr>
        <p:txBody>
          <a:bodyPr wrap="square" rtlCol="0">
            <a:spAutoFit/>
          </a:bodyPr>
          <a:lstStyle/>
          <a:p>
            <a:r>
              <a:rPr lang="en-US" sz="3200" b="1" dirty="0"/>
              <a:t>Assess the Customer’s Needs</a:t>
            </a:r>
          </a:p>
          <a:p>
            <a:endParaRPr lang="en-US" sz="3200" b="1" dirty="0"/>
          </a:p>
          <a:p>
            <a:r>
              <a:rPr lang="en-US" sz="3200" b="1" dirty="0"/>
              <a:t>After you’ve acknowledged the customer and are ready</a:t>
            </a:r>
            <a:br>
              <a:rPr lang="en-US" sz="3200" b="1" dirty="0"/>
            </a:br>
            <a:r>
              <a:rPr lang="en-US" sz="3200" b="1" dirty="0"/>
              <a:t>to begin helping the customer, you should:</a:t>
            </a:r>
          </a:p>
          <a:p>
            <a:pPr marL="457200" indent="-457200">
              <a:buFont typeface="Arial" panose="020B0604020202020204" pitchFamily="34" charset="0"/>
              <a:buChar char="•"/>
            </a:pPr>
            <a:r>
              <a:rPr lang="en-US" sz="2400" b="1" dirty="0"/>
              <a:t>Observe the customer for a few seconds to pick up on any </a:t>
            </a:r>
            <a:br>
              <a:rPr lang="en-US" sz="2400" b="1" dirty="0"/>
            </a:br>
            <a:r>
              <a:rPr lang="en-US" sz="2400" b="1" dirty="0"/>
              <a:t>clues to start a conversation.</a:t>
            </a:r>
            <a:br>
              <a:rPr lang="en-US" sz="2400" b="1" dirty="0"/>
            </a:br>
            <a:r>
              <a:rPr lang="en-US" sz="2400" b="1" i="1" dirty="0">
                <a:solidFill>
                  <a:srgbClr val="0070C0"/>
                </a:solidFill>
              </a:rPr>
              <a:t>If the customer appears to be in a hurry, give quick,</a:t>
            </a:r>
            <a:br>
              <a:rPr lang="en-US" sz="2400" b="1" i="1" dirty="0">
                <a:solidFill>
                  <a:srgbClr val="0070C0"/>
                </a:solidFill>
              </a:rPr>
            </a:br>
            <a:r>
              <a:rPr lang="en-US" sz="2400" b="1" i="1" dirty="0">
                <a:solidFill>
                  <a:srgbClr val="0070C0"/>
                </a:solidFill>
              </a:rPr>
              <a:t>efficient service.  If the customer seems to be browsing,</a:t>
            </a:r>
            <a:br>
              <a:rPr lang="en-US" sz="2400" b="1" i="1" dirty="0">
                <a:solidFill>
                  <a:srgbClr val="0070C0"/>
                </a:solidFill>
              </a:rPr>
            </a:br>
            <a:r>
              <a:rPr lang="en-US" sz="2400" b="1" i="1" dirty="0">
                <a:solidFill>
                  <a:srgbClr val="0070C0"/>
                </a:solidFill>
              </a:rPr>
              <a:t>offer service, but give him space to browse.  If the </a:t>
            </a:r>
            <a:br>
              <a:rPr lang="en-US" sz="2400" b="1" i="1" dirty="0">
                <a:solidFill>
                  <a:srgbClr val="0070C0"/>
                </a:solidFill>
              </a:rPr>
            </a:br>
            <a:r>
              <a:rPr lang="en-US" sz="2400" b="1" i="1" dirty="0">
                <a:solidFill>
                  <a:srgbClr val="0070C0"/>
                </a:solidFill>
              </a:rPr>
              <a:t>customer is checking price tags, make him aware of </a:t>
            </a:r>
            <a:br>
              <a:rPr lang="en-US" sz="2400" b="1" i="1" dirty="0">
                <a:solidFill>
                  <a:srgbClr val="0070C0"/>
                </a:solidFill>
              </a:rPr>
            </a:br>
            <a:r>
              <a:rPr lang="en-US" sz="2400" b="1" i="1" dirty="0">
                <a:solidFill>
                  <a:srgbClr val="0070C0"/>
                </a:solidFill>
              </a:rPr>
              <a:t>specials/sales.</a:t>
            </a:r>
          </a:p>
          <a:p>
            <a:pPr marL="457200" indent="-457200">
              <a:buFont typeface="Arial" panose="020B0604020202020204" pitchFamily="34" charset="0"/>
              <a:buChar char="•"/>
            </a:pPr>
            <a:r>
              <a:rPr lang="en-US" sz="2400" b="1" dirty="0"/>
              <a:t>Establish a common interest with the customer.  For </a:t>
            </a:r>
            <a:br>
              <a:rPr lang="en-US" sz="2400" b="1" dirty="0"/>
            </a:br>
            <a:r>
              <a:rPr lang="en-US" sz="2400" b="1" dirty="0"/>
              <a:t>example, if a customer tries out a product, watch for a </a:t>
            </a:r>
            <a:br>
              <a:rPr lang="en-US" sz="2400" b="1" dirty="0"/>
            </a:br>
            <a:r>
              <a:rPr lang="en-US" sz="2400" b="1" dirty="0"/>
              <a:t>reaction and make an appropriate comment.</a:t>
            </a:r>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p:txBody>
      </p:sp>
      <p:pic>
        <p:nvPicPr>
          <p:cNvPr id="2" name="Picture 1">
            <a:extLst>
              <a:ext uri="{FF2B5EF4-FFF2-40B4-BE49-F238E27FC236}">
                <a16:creationId xmlns:a16="http://schemas.microsoft.com/office/drawing/2014/main" id="{4EBB23E6-7578-4756-BFAA-D11C0808B853}"/>
              </a:ext>
            </a:extLst>
          </p:cNvPr>
          <p:cNvPicPr>
            <a:picLocks noChangeAspect="1"/>
          </p:cNvPicPr>
          <p:nvPr/>
        </p:nvPicPr>
        <p:blipFill>
          <a:blip r:embed="rId3"/>
          <a:stretch>
            <a:fillRect/>
          </a:stretch>
        </p:blipFill>
        <p:spPr>
          <a:xfrm>
            <a:off x="8447715" y="1985962"/>
            <a:ext cx="2606660" cy="3673572"/>
          </a:xfrm>
          <a:prstGeom prst="rect">
            <a:avLst/>
          </a:prstGeom>
        </p:spPr>
      </p:pic>
    </p:spTree>
    <p:extLst>
      <p:ext uri="{BB962C8B-B14F-4D97-AF65-F5344CB8AC3E}">
        <p14:creationId xmlns:p14="http://schemas.microsoft.com/office/powerpoint/2010/main" val="2821240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1495315" cy="4524315"/>
          </a:xfrm>
          <a:prstGeom prst="rect">
            <a:avLst/>
          </a:prstGeom>
          <a:noFill/>
        </p:spPr>
        <p:txBody>
          <a:bodyPr wrap="square" rtlCol="0">
            <a:spAutoFit/>
          </a:bodyPr>
          <a:lstStyle/>
          <a:p>
            <a:r>
              <a:rPr lang="en-US" sz="3200" b="1" dirty="0"/>
              <a:t>Assess the Customer’s Needs</a:t>
            </a:r>
          </a:p>
          <a:p>
            <a:endParaRPr lang="en-US" sz="3200" b="1" dirty="0"/>
          </a:p>
          <a:p>
            <a:r>
              <a:rPr lang="en-US" sz="3200" b="1" dirty="0"/>
              <a:t>Another approach is to use </a:t>
            </a:r>
            <a:r>
              <a:rPr lang="en-US" sz="3200" b="1" u="sng" dirty="0"/>
              <a:t>“The Icebreaker”</a:t>
            </a:r>
          </a:p>
          <a:p>
            <a:endParaRPr lang="en-US" sz="3200" b="1" dirty="0"/>
          </a:p>
          <a:p>
            <a:r>
              <a:rPr lang="en-US" sz="3200" b="1" dirty="0"/>
              <a:t>The Icebreaker could be something simple you say such as:</a:t>
            </a:r>
          </a:p>
          <a:p>
            <a:r>
              <a:rPr lang="en-US" sz="3200" b="1" dirty="0"/>
              <a:t>“It’s a beautiful day.”</a:t>
            </a:r>
          </a:p>
          <a:p>
            <a:r>
              <a:rPr lang="en-US" sz="3200" b="1" dirty="0"/>
              <a:t>“I’m sure glad the rain has stopped.”</a:t>
            </a:r>
          </a:p>
          <a:p>
            <a:r>
              <a:rPr lang="en-US" sz="3200" b="1" dirty="0"/>
              <a:t>“Aren’t you just loving this weather?”</a:t>
            </a:r>
          </a:p>
          <a:p>
            <a:endParaRPr lang="en-US" sz="3200" b="1" dirty="0"/>
          </a:p>
        </p:txBody>
      </p:sp>
      <p:pic>
        <p:nvPicPr>
          <p:cNvPr id="5" name="Picture 4" descr="A close up of a sign&#10;&#10;Description generated with high confidence">
            <a:extLst>
              <a:ext uri="{FF2B5EF4-FFF2-40B4-BE49-F238E27FC236}">
                <a16:creationId xmlns:a16="http://schemas.microsoft.com/office/drawing/2014/main" id="{6A44CE11-381D-46E1-874A-EC00C8A23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143" y="3915074"/>
            <a:ext cx="5391057" cy="2099831"/>
          </a:xfrm>
          <a:prstGeom prst="rect">
            <a:avLst/>
          </a:prstGeom>
        </p:spPr>
      </p:pic>
    </p:spTree>
    <p:extLst>
      <p:ext uri="{BB962C8B-B14F-4D97-AF65-F5344CB8AC3E}">
        <p14:creationId xmlns:p14="http://schemas.microsoft.com/office/powerpoint/2010/main" val="1803522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529"/>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1495315" cy="1384995"/>
          </a:xfrm>
          <a:prstGeom prst="rect">
            <a:avLst/>
          </a:prstGeom>
          <a:noFill/>
        </p:spPr>
        <p:txBody>
          <a:bodyPr wrap="square" rtlCol="0">
            <a:spAutoFit/>
          </a:bodyPr>
          <a:lstStyle/>
          <a:p>
            <a:r>
              <a:rPr lang="en-US" sz="3200" b="1" dirty="0"/>
              <a:t>Greeting and Engaging the Customer</a:t>
            </a:r>
          </a:p>
          <a:p>
            <a:endParaRPr lang="en-US" sz="2000" b="1" dirty="0"/>
          </a:p>
          <a:p>
            <a:r>
              <a:rPr lang="en-US" sz="3200" b="1" dirty="0"/>
              <a:t>Three Stages to Approaching Customers:</a:t>
            </a:r>
          </a:p>
        </p:txBody>
      </p:sp>
      <p:sp>
        <p:nvSpPr>
          <p:cNvPr id="2" name="TextBox 1">
            <a:extLst>
              <a:ext uri="{FF2B5EF4-FFF2-40B4-BE49-F238E27FC236}">
                <a16:creationId xmlns:a16="http://schemas.microsoft.com/office/drawing/2014/main" id="{9C8A9280-2102-492A-8238-A3430727A285}"/>
              </a:ext>
            </a:extLst>
          </p:cNvPr>
          <p:cNvSpPr txBox="1"/>
          <p:nvPr/>
        </p:nvSpPr>
        <p:spPr>
          <a:xfrm>
            <a:off x="768335" y="1568145"/>
            <a:ext cx="3490216" cy="4524315"/>
          </a:xfrm>
          <a:prstGeom prst="rect">
            <a:avLst/>
          </a:prstGeom>
          <a:noFill/>
        </p:spPr>
        <p:txBody>
          <a:bodyPr wrap="square" rtlCol="0">
            <a:spAutoFit/>
          </a:bodyPr>
          <a:lstStyle/>
          <a:p>
            <a:r>
              <a:rPr lang="en-US" b="1" dirty="0"/>
              <a:t>Greeting Stage:</a:t>
            </a:r>
          </a:p>
          <a:p>
            <a:endParaRPr lang="en-US" dirty="0"/>
          </a:p>
          <a:p>
            <a:r>
              <a:rPr lang="en-US" dirty="0"/>
              <a:t>This presents you as a friendly, nonaggressive person.  There are 2 types of greetings:</a:t>
            </a:r>
          </a:p>
          <a:p>
            <a:endParaRPr lang="en-US" dirty="0"/>
          </a:p>
          <a:p>
            <a:r>
              <a:rPr lang="en-US" dirty="0"/>
              <a:t>Formal:  Good morning (or evening), sir or ma’am.  Can I direct you to a particular product?</a:t>
            </a:r>
          </a:p>
          <a:p>
            <a:endParaRPr lang="en-US" dirty="0"/>
          </a:p>
          <a:p>
            <a:r>
              <a:rPr lang="en-US" dirty="0"/>
              <a:t>Informal:  Hi!  How are you doing today?  </a:t>
            </a:r>
          </a:p>
          <a:p>
            <a:endParaRPr lang="en-US" dirty="0"/>
          </a:p>
          <a:p>
            <a:r>
              <a:rPr lang="en-US" dirty="0">
                <a:solidFill>
                  <a:srgbClr val="FF0000"/>
                </a:solidFill>
              </a:rPr>
              <a:t>    TIP:   Combine the greeting    </a:t>
            </a:r>
            <a:br>
              <a:rPr lang="en-US" dirty="0">
                <a:solidFill>
                  <a:srgbClr val="FF0000"/>
                </a:solidFill>
              </a:rPr>
            </a:br>
            <a:r>
              <a:rPr lang="en-US" dirty="0">
                <a:solidFill>
                  <a:srgbClr val="FF0000"/>
                </a:solidFill>
              </a:rPr>
              <a:t>              stage with the service </a:t>
            </a:r>
            <a:br>
              <a:rPr lang="en-US" dirty="0">
                <a:solidFill>
                  <a:srgbClr val="FF0000"/>
                </a:solidFill>
              </a:rPr>
            </a:br>
            <a:r>
              <a:rPr lang="en-US" dirty="0">
                <a:solidFill>
                  <a:srgbClr val="FF0000"/>
                </a:solidFill>
              </a:rPr>
              <a:t>              stage for a good approach  </a:t>
            </a:r>
          </a:p>
        </p:txBody>
      </p:sp>
      <p:sp>
        <p:nvSpPr>
          <p:cNvPr id="5" name="TextBox 4">
            <a:extLst>
              <a:ext uri="{FF2B5EF4-FFF2-40B4-BE49-F238E27FC236}">
                <a16:creationId xmlns:a16="http://schemas.microsoft.com/office/drawing/2014/main" id="{A6C59CCD-B876-42A9-AAC9-EA0FD9E5FBB3}"/>
              </a:ext>
            </a:extLst>
          </p:cNvPr>
          <p:cNvSpPr txBox="1"/>
          <p:nvPr/>
        </p:nvSpPr>
        <p:spPr>
          <a:xfrm>
            <a:off x="4450857" y="1568145"/>
            <a:ext cx="3061982" cy="1754326"/>
          </a:xfrm>
          <a:prstGeom prst="rect">
            <a:avLst/>
          </a:prstGeom>
          <a:noFill/>
        </p:spPr>
        <p:txBody>
          <a:bodyPr wrap="square" rtlCol="0">
            <a:spAutoFit/>
          </a:bodyPr>
          <a:lstStyle/>
          <a:p>
            <a:r>
              <a:rPr lang="en-US" b="1" dirty="0"/>
              <a:t>Service Stage:</a:t>
            </a:r>
          </a:p>
          <a:p>
            <a:endParaRPr lang="en-US" dirty="0"/>
          </a:p>
          <a:p>
            <a:r>
              <a:rPr lang="en-US" dirty="0"/>
              <a:t>In this stage, you offer to help satisfy the customer needs:</a:t>
            </a:r>
          </a:p>
          <a:p>
            <a:endParaRPr lang="en-US" dirty="0"/>
          </a:p>
          <a:p>
            <a:r>
              <a:rPr lang="en-US" dirty="0"/>
              <a:t>How may I help you?</a:t>
            </a:r>
          </a:p>
        </p:txBody>
      </p:sp>
      <p:sp>
        <p:nvSpPr>
          <p:cNvPr id="6" name="TextBox 5">
            <a:extLst>
              <a:ext uri="{FF2B5EF4-FFF2-40B4-BE49-F238E27FC236}">
                <a16:creationId xmlns:a16="http://schemas.microsoft.com/office/drawing/2014/main" id="{0AD68998-159B-413B-B63E-0265426799AA}"/>
              </a:ext>
            </a:extLst>
          </p:cNvPr>
          <p:cNvSpPr txBox="1"/>
          <p:nvPr/>
        </p:nvSpPr>
        <p:spPr>
          <a:xfrm>
            <a:off x="7933450" y="1568145"/>
            <a:ext cx="3061982" cy="3416320"/>
          </a:xfrm>
          <a:prstGeom prst="rect">
            <a:avLst/>
          </a:prstGeom>
          <a:noFill/>
        </p:spPr>
        <p:txBody>
          <a:bodyPr wrap="square" rtlCol="0">
            <a:spAutoFit/>
          </a:bodyPr>
          <a:lstStyle/>
          <a:p>
            <a:r>
              <a:rPr lang="en-US" b="1" dirty="0"/>
              <a:t>Benefit Stage:</a:t>
            </a:r>
          </a:p>
          <a:p>
            <a:endParaRPr lang="en-US" dirty="0"/>
          </a:p>
          <a:p>
            <a:r>
              <a:rPr lang="en-US" dirty="0"/>
              <a:t>This approach presents you as an observant customer service representative.</a:t>
            </a:r>
          </a:p>
          <a:p>
            <a:endParaRPr lang="en-US" dirty="0"/>
          </a:p>
          <a:p>
            <a:r>
              <a:rPr lang="en-US" dirty="0"/>
              <a:t>This fabric washes well.</a:t>
            </a:r>
          </a:p>
          <a:p>
            <a:endParaRPr lang="en-US" dirty="0"/>
          </a:p>
          <a:p>
            <a:r>
              <a:rPr lang="en-US" dirty="0"/>
              <a:t>We are offering a 90-day free subscription today.</a:t>
            </a:r>
          </a:p>
          <a:p>
            <a:endParaRPr lang="en-US" dirty="0"/>
          </a:p>
          <a:p>
            <a:r>
              <a:rPr lang="en-US" dirty="0"/>
              <a:t>These are on sale today ONLY.</a:t>
            </a:r>
          </a:p>
        </p:txBody>
      </p:sp>
      <p:sp>
        <p:nvSpPr>
          <p:cNvPr id="7" name="AutoShape 2" descr="Related image">
            <a:extLst>
              <a:ext uri="{FF2B5EF4-FFF2-40B4-BE49-F238E27FC236}">
                <a16:creationId xmlns:a16="http://schemas.microsoft.com/office/drawing/2014/main" id="{349109BC-38D5-4980-869D-D6C26A0E3831}"/>
              </a:ext>
            </a:extLst>
          </p:cNvPr>
          <p:cNvSpPr>
            <a:spLocks noChangeAspect="1" noChangeArrowheads="1"/>
          </p:cNvSpPr>
          <p:nvPr/>
        </p:nvSpPr>
        <p:spPr bwMode="auto">
          <a:xfrm>
            <a:off x="4300538" y="433388"/>
            <a:ext cx="3590925" cy="5991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group of people standing in a room&#10;&#10;Description generated with very high confidence">
            <a:extLst>
              <a:ext uri="{FF2B5EF4-FFF2-40B4-BE49-F238E27FC236}">
                <a16:creationId xmlns:a16="http://schemas.microsoft.com/office/drawing/2014/main" id="{6589F343-903B-4475-9316-E99CF9D99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591" y="3691539"/>
            <a:ext cx="1899876" cy="3166461"/>
          </a:xfrm>
          <a:prstGeom prst="rect">
            <a:avLst/>
          </a:prstGeom>
        </p:spPr>
      </p:pic>
    </p:spTree>
    <p:extLst>
      <p:ext uri="{BB962C8B-B14F-4D97-AF65-F5344CB8AC3E}">
        <p14:creationId xmlns:p14="http://schemas.microsoft.com/office/powerpoint/2010/main" val="1252301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1495315" cy="9941183"/>
          </a:xfrm>
          <a:prstGeom prst="rect">
            <a:avLst/>
          </a:prstGeom>
          <a:noFill/>
        </p:spPr>
        <p:txBody>
          <a:bodyPr wrap="square" rtlCol="0">
            <a:spAutoFit/>
          </a:bodyPr>
          <a:lstStyle/>
          <a:p>
            <a:r>
              <a:rPr lang="en-US" sz="3200" b="1" dirty="0"/>
              <a:t>Assess the Customer’s Needs</a:t>
            </a:r>
          </a:p>
          <a:p>
            <a:endParaRPr lang="en-US" sz="3200" b="1" dirty="0"/>
          </a:p>
          <a:p>
            <a:r>
              <a:rPr lang="en-US" sz="3200" b="1" dirty="0"/>
              <a:t>Asking a question is like opening a door.  You’re inviting</a:t>
            </a:r>
            <a:br>
              <a:rPr lang="en-US" sz="3200" b="1" dirty="0"/>
            </a:br>
            <a:r>
              <a:rPr lang="en-US" sz="3200" b="1" dirty="0"/>
              <a:t>a customer to talk.  If you listen carefully, they will tell you</a:t>
            </a:r>
            <a:br>
              <a:rPr lang="en-US" sz="3200" b="1" dirty="0"/>
            </a:br>
            <a:r>
              <a:rPr lang="en-US" sz="3200" b="1" dirty="0"/>
              <a:t>what they need.</a:t>
            </a:r>
          </a:p>
          <a:p>
            <a:endParaRPr lang="en-US" sz="3200" b="1" dirty="0"/>
          </a:p>
          <a:p>
            <a:r>
              <a:rPr lang="en-US" sz="3200" b="1" dirty="0"/>
              <a:t>Ask probing questions which help you find out </a:t>
            </a:r>
            <a:br>
              <a:rPr lang="en-US" sz="3200" b="1" dirty="0"/>
            </a:br>
            <a:r>
              <a:rPr lang="en-US" sz="3200" b="1" dirty="0"/>
              <a:t>more about the customer’s need, problem, or </a:t>
            </a:r>
            <a:br>
              <a:rPr lang="en-US" sz="3200" b="1" dirty="0"/>
            </a:br>
            <a:r>
              <a:rPr lang="en-US" sz="3200" b="1" dirty="0"/>
              <a:t>complaint to help identify the solution.</a:t>
            </a:r>
          </a:p>
          <a:p>
            <a:endParaRPr lang="en-US" sz="3200" b="1" dirty="0"/>
          </a:p>
          <a:p>
            <a:r>
              <a:rPr lang="en-US" sz="3200" b="1" dirty="0"/>
              <a:t>Two basic types of probing questions:  </a:t>
            </a:r>
          </a:p>
          <a:p>
            <a:r>
              <a:rPr lang="en-US" sz="3200" b="1" dirty="0"/>
              <a:t>                Open-ended</a:t>
            </a:r>
            <a:br>
              <a:rPr lang="en-US" sz="3200" b="1" dirty="0"/>
            </a:br>
            <a:r>
              <a:rPr lang="en-US" sz="3200" b="1" dirty="0"/>
              <a:t>                Closed-Ended</a:t>
            </a:r>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p:txBody>
      </p:sp>
      <p:pic>
        <p:nvPicPr>
          <p:cNvPr id="5" name="Picture 4" descr="A person in a suit standing in front of a window&#10;&#10;Description generated with very high confidence">
            <a:extLst>
              <a:ext uri="{FF2B5EF4-FFF2-40B4-BE49-F238E27FC236}">
                <a16:creationId xmlns:a16="http://schemas.microsoft.com/office/drawing/2014/main" id="{34417277-5886-4C6A-9E26-98AD19B60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8657" y="2446983"/>
            <a:ext cx="3145873" cy="3199192"/>
          </a:xfrm>
          <a:prstGeom prst="rect">
            <a:avLst/>
          </a:prstGeom>
        </p:spPr>
      </p:pic>
    </p:spTree>
    <p:extLst>
      <p:ext uri="{BB962C8B-B14F-4D97-AF65-F5344CB8AC3E}">
        <p14:creationId xmlns:p14="http://schemas.microsoft.com/office/powerpoint/2010/main" val="49187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0812983" cy="3046988"/>
          </a:xfrm>
          <a:prstGeom prst="rect">
            <a:avLst/>
          </a:prstGeom>
          <a:noFill/>
        </p:spPr>
        <p:txBody>
          <a:bodyPr wrap="square" rtlCol="0">
            <a:spAutoFit/>
          </a:bodyPr>
          <a:lstStyle/>
          <a:p>
            <a:r>
              <a:rPr lang="en-US" sz="3200" b="1" dirty="0"/>
              <a:t>Assess the Customer’s Needs</a:t>
            </a:r>
          </a:p>
          <a:p>
            <a:endParaRPr lang="en-US" sz="3200" b="1" dirty="0"/>
          </a:p>
          <a:p>
            <a:r>
              <a:rPr lang="en-US" sz="3200" b="1" u="sng" dirty="0"/>
              <a:t>Open-Ended Question</a:t>
            </a:r>
            <a:r>
              <a:rPr lang="en-US" sz="3200" b="1" dirty="0"/>
              <a:t>-best at the beginning of a </a:t>
            </a:r>
            <a:br>
              <a:rPr lang="en-US" sz="3200" b="1" dirty="0"/>
            </a:br>
            <a:r>
              <a:rPr lang="en-US" sz="3200" b="1" dirty="0"/>
              <a:t>conversation with a customer.  These usually begin with who, what, where, when, how and why.  They cannot be answered with a simple “yes” or “no” response.</a:t>
            </a:r>
          </a:p>
        </p:txBody>
      </p:sp>
      <p:pic>
        <p:nvPicPr>
          <p:cNvPr id="2" name="Picture 1">
            <a:extLst>
              <a:ext uri="{FF2B5EF4-FFF2-40B4-BE49-F238E27FC236}">
                <a16:creationId xmlns:a16="http://schemas.microsoft.com/office/drawing/2014/main" id="{829396F2-B0DA-4823-A3CD-39793860651B}"/>
              </a:ext>
            </a:extLst>
          </p:cNvPr>
          <p:cNvPicPr>
            <a:picLocks noChangeAspect="1"/>
          </p:cNvPicPr>
          <p:nvPr/>
        </p:nvPicPr>
        <p:blipFill>
          <a:blip r:embed="rId3"/>
          <a:stretch>
            <a:fillRect/>
          </a:stretch>
        </p:blipFill>
        <p:spPr>
          <a:xfrm>
            <a:off x="3581720" y="3255977"/>
            <a:ext cx="4135059" cy="3069322"/>
          </a:xfrm>
          <a:prstGeom prst="rect">
            <a:avLst/>
          </a:prstGeom>
        </p:spPr>
      </p:pic>
      <p:sp>
        <p:nvSpPr>
          <p:cNvPr id="5" name="TextBox 4">
            <a:extLst>
              <a:ext uri="{FF2B5EF4-FFF2-40B4-BE49-F238E27FC236}">
                <a16:creationId xmlns:a16="http://schemas.microsoft.com/office/drawing/2014/main" id="{C132255D-5DD8-4A83-B53F-F9777CAF79C0}"/>
              </a:ext>
            </a:extLst>
          </p:cNvPr>
          <p:cNvSpPr txBox="1"/>
          <p:nvPr/>
        </p:nvSpPr>
        <p:spPr>
          <a:xfrm>
            <a:off x="7716779" y="3255977"/>
            <a:ext cx="3931881" cy="2677656"/>
          </a:xfrm>
          <a:prstGeom prst="rect">
            <a:avLst/>
          </a:prstGeom>
          <a:noFill/>
        </p:spPr>
        <p:txBody>
          <a:bodyPr wrap="square" rtlCol="0">
            <a:spAutoFit/>
          </a:bodyPr>
          <a:lstStyle/>
          <a:p>
            <a:r>
              <a:rPr lang="en-US" sz="2400" b="1" dirty="0">
                <a:solidFill>
                  <a:srgbClr val="FF0000"/>
                </a:solidFill>
              </a:rPr>
              <a:t>TIP</a:t>
            </a:r>
            <a:r>
              <a:rPr lang="en-US" sz="2400" dirty="0">
                <a:solidFill>
                  <a:srgbClr val="FF0000"/>
                </a:solidFill>
              </a:rPr>
              <a:t>:  Be careful in using “why” questions, especially when working with a customer on a return or exchange.  “Why” questions can sometimes sound like you are accusing or blaming the customer.</a:t>
            </a:r>
          </a:p>
        </p:txBody>
      </p:sp>
    </p:spTree>
    <p:extLst>
      <p:ext uri="{BB962C8B-B14F-4D97-AF65-F5344CB8AC3E}">
        <p14:creationId xmlns:p14="http://schemas.microsoft.com/office/powerpoint/2010/main" val="3997911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0812983" cy="4524315"/>
          </a:xfrm>
          <a:prstGeom prst="rect">
            <a:avLst/>
          </a:prstGeom>
          <a:noFill/>
        </p:spPr>
        <p:txBody>
          <a:bodyPr wrap="square" rtlCol="0">
            <a:spAutoFit/>
          </a:bodyPr>
          <a:lstStyle/>
          <a:p>
            <a:r>
              <a:rPr lang="en-US" sz="3200" b="1" dirty="0"/>
              <a:t>Assess the Customer’s Needs</a:t>
            </a:r>
          </a:p>
          <a:p>
            <a:endParaRPr lang="en-US" sz="3200" b="1" dirty="0"/>
          </a:p>
          <a:p>
            <a:r>
              <a:rPr lang="en-US" sz="3200" b="1" u="sng" dirty="0"/>
              <a:t>Closed-Ended Question</a:t>
            </a:r>
            <a:r>
              <a:rPr lang="en-US" sz="3200" b="1" dirty="0"/>
              <a:t>-tend to evoke one-work answers </a:t>
            </a:r>
            <a:br>
              <a:rPr lang="en-US" sz="3200" b="1" dirty="0"/>
            </a:br>
            <a:r>
              <a:rPr lang="en-US" sz="3200" b="1" dirty="0"/>
              <a:t>like “yes” or “no.”</a:t>
            </a:r>
          </a:p>
          <a:p>
            <a:endParaRPr lang="en-US" sz="3200" b="1" dirty="0"/>
          </a:p>
          <a:p>
            <a:r>
              <a:rPr lang="en-US" sz="3200" b="1" dirty="0"/>
              <a:t>The purpose of using closed-ended questions is to limit talking or to control the direction of the conversation.  Closed-ended questions usually being with words like “do,” “will,” “can,” and “are.”</a:t>
            </a:r>
          </a:p>
        </p:txBody>
      </p:sp>
      <p:sp>
        <p:nvSpPr>
          <p:cNvPr id="6" name="AutoShape 2" descr="Image result for close-ended questions">
            <a:extLst>
              <a:ext uri="{FF2B5EF4-FFF2-40B4-BE49-F238E27FC236}">
                <a16:creationId xmlns:a16="http://schemas.microsoft.com/office/drawing/2014/main" id="{3BFF6266-4397-4705-B525-20702DEA11C5}"/>
              </a:ext>
            </a:extLst>
          </p:cNvPr>
          <p:cNvSpPr>
            <a:spLocks noChangeAspect="1" noChangeArrowheads="1"/>
          </p:cNvSpPr>
          <p:nvPr/>
        </p:nvSpPr>
        <p:spPr bwMode="auto">
          <a:xfrm>
            <a:off x="4667250" y="2390775"/>
            <a:ext cx="2857500" cy="2076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close up of a device&#10;&#10;Description generated with high confidence">
            <a:extLst>
              <a:ext uri="{FF2B5EF4-FFF2-40B4-BE49-F238E27FC236}">
                <a16:creationId xmlns:a16="http://schemas.microsoft.com/office/drawing/2014/main" id="{F99AD27D-7F49-4AF3-AB96-613AA3A7F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161" y="4074930"/>
            <a:ext cx="4098411" cy="2978179"/>
          </a:xfrm>
          <a:prstGeom prst="rect">
            <a:avLst/>
          </a:prstGeom>
        </p:spPr>
      </p:pic>
    </p:spTree>
    <p:extLst>
      <p:ext uri="{BB962C8B-B14F-4D97-AF65-F5344CB8AC3E}">
        <p14:creationId xmlns:p14="http://schemas.microsoft.com/office/powerpoint/2010/main" val="3506915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1495315" cy="7971413"/>
          </a:xfrm>
          <a:prstGeom prst="rect">
            <a:avLst/>
          </a:prstGeom>
          <a:noFill/>
        </p:spPr>
        <p:txBody>
          <a:bodyPr wrap="square" rtlCol="0">
            <a:spAutoFit/>
          </a:bodyPr>
          <a:lstStyle/>
          <a:p>
            <a:r>
              <a:rPr lang="en-US" sz="3200" b="1" dirty="0"/>
              <a:t>Assess the Customer’s Needs</a:t>
            </a:r>
          </a:p>
          <a:p>
            <a:endParaRPr lang="en-US" sz="3200" b="1" dirty="0"/>
          </a:p>
          <a:p>
            <a:r>
              <a:rPr lang="en-US" sz="3200" b="1" dirty="0"/>
              <a:t>Which of these are Open-Ended and which are Close-Ended?</a:t>
            </a:r>
          </a:p>
          <a:p>
            <a:endParaRPr lang="en-US" sz="3200" b="1" dirty="0"/>
          </a:p>
          <a:p>
            <a:pPr marL="514350" indent="-514350">
              <a:buFont typeface="+mj-lt"/>
              <a:buAutoNum type="arabicPeriod"/>
            </a:pPr>
            <a:r>
              <a:rPr lang="en-US" sz="3200" b="1" dirty="0"/>
              <a:t>Can I send you a sample?</a:t>
            </a:r>
          </a:p>
          <a:p>
            <a:pPr marL="514350" indent="-514350">
              <a:buFont typeface="+mj-lt"/>
              <a:buAutoNum type="arabicPeriod"/>
            </a:pPr>
            <a:r>
              <a:rPr lang="en-US" sz="3200" b="1" dirty="0"/>
              <a:t>Are you happy with your current vendor?</a:t>
            </a:r>
          </a:p>
          <a:p>
            <a:pPr marL="514350" indent="-514350">
              <a:buFont typeface="+mj-lt"/>
              <a:buAutoNum type="arabicPeriod"/>
            </a:pPr>
            <a:r>
              <a:rPr lang="en-US" sz="3200" b="1" dirty="0"/>
              <a:t>Why are you considering a change in product?</a:t>
            </a:r>
          </a:p>
          <a:p>
            <a:pPr marL="514350" indent="-514350">
              <a:buFont typeface="+mj-lt"/>
              <a:buAutoNum type="arabicPeriod"/>
            </a:pPr>
            <a:r>
              <a:rPr lang="en-US" sz="3200" b="1" dirty="0"/>
              <a:t>Do you want me to write up the sales ticket?</a:t>
            </a:r>
          </a:p>
          <a:p>
            <a:pPr marL="514350" indent="-514350">
              <a:buFont typeface="+mj-lt"/>
              <a:buAutoNum type="arabicPeriod"/>
            </a:pPr>
            <a:r>
              <a:rPr lang="en-US" sz="3200" b="1" dirty="0"/>
              <a:t>When do you expect to make a decision?</a:t>
            </a:r>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p:txBody>
      </p:sp>
    </p:spTree>
    <p:extLst>
      <p:ext uri="{BB962C8B-B14F-4D97-AF65-F5344CB8AC3E}">
        <p14:creationId xmlns:p14="http://schemas.microsoft.com/office/powerpoint/2010/main" val="310504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818497" y="361886"/>
            <a:ext cx="10555005" cy="5786199"/>
          </a:xfrm>
          <a:prstGeom prst="rect">
            <a:avLst/>
          </a:prstGeom>
          <a:noFill/>
        </p:spPr>
        <p:txBody>
          <a:bodyPr wrap="none" rtlCol="0">
            <a:spAutoFit/>
          </a:bodyPr>
          <a:lstStyle/>
          <a:p>
            <a:r>
              <a:rPr lang="en-US" sz="3200" b="1" dirty="0"/>
              <a:t>What is Customer Service &amp; Why is It Important?</a:t>
            </a:r>
          </a:p>
          <a:p>
            <a:endParaRPr lang="en-US" sz="3200" b="1" dirty="0"/>
          </a:p>
          <a:p>
            <a:r>
              <a:rPr lang="en-US" sz="3200" b="1" dirty="0"/>
              <a:t>Customer Service is a series of activities designed to enhance</a:t>
            </a:r>
            <a:br>
              <a:rPr lang="en-US" sz="3200" b="1" dirty="0"/>
            </a:br>
            <a:r>
              <a:rPr lang="en-US" sz="3200" b="1" dirty="0"/>
              <a:t>the level of customer satisfaction so that the customer feels</a:t>
            </a:r>
            <a:br>
              <a:rPr lang="en-US" sz="3200" b="1" dirty="0"/>
            </a:br>
            <a:r>
              <a:rPr lang="en-US" sz="3200" b="1" dirty="0"/>
              <a:t>that a product/service meets their needs and expectations.</a:t>
            </a:r>
          </a:p>
          <a:p>
            <a:endParaRPr lang="en-US" sz="3200" b="1" dirty="0"/>
          </a:p>
          <a:p>
            <a:r>
              <a:rPr lang="en-US" sz="3200" b="1" dirty="0"/>
              <a:t>A Customer Service Association applies a combination of</a:t>
            </a:r>
            <a:br>
              <a:rPr lang="en-US" sz="3200" b="1" dirty="0"/>
            </a:br>
            <a:r>
              <a:rPr lang="en-US" sz="3200" b="1" dirty="0"/>
              <a:t>planning, problem-solving, decision-making, critical thinking, </a:t>
            </a:r>
            <a:br>
              <a:rPr lang="en-US" sz="3200" b="1" dirty="0"/>
            </a:br>
            <a:r>
              <a:rPr lang="en-US" sz="3200" b="1" dirty="0"/>
              <a:t>professionalism, respect and more to give a customer more</a:t>
            </a:r>
          </a:p>
          <a:p>
            <a:r>
              <a:rPr lang="en-US" sz="3200" b="1" dirty="0"/>
              <a:t>than they expect and deliver an experience they will want to</a:t>
            </a:r>
          </a:p>
          <a:p>
            <a:r>
              <a:rPr lang="en-US" sz="3200" b="1" dirty="0"/>
              <a:t>share with others.</a:t>
            </a:r>
          </a:p>
          <a:p>
            <a:endParaRPr lang="en-US" dirty="0"/>
          </a:p>
        </p:txBody>
      </p:sp>
    </p:spTree>
    <p:extLst>
      <p:ext uri="{BB962C8B-B14F-4D97-AF65-F5344CB8AC3E}">
        <p14:creationId xmlns:p14="http://schemas.microsoft.com/office/powerpoint/2010/main" val="1981791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1495315" cy="8586966"/>
          </a:xfrm>
          <a:prstGeom prst="rect">
            <a:avLst/>
          </a:prstGeom>
          <a:noFill/>
        </p:spPr>
        <p:txBody>
          <a:bodyPr wrap="square" rtlCol="0">
            <a:spAutoFit/>
          </a:bodyPr>
          <a:lstStyle/>
          <a:p>
            <a:r>
              <a:rPr lang="en-US" sz="3200" b="1" dirty="0"/>
              <a:t>Assess the Customer’s Needs</a:t>
            </a:r>
          </a:p>
          <a:p>
            <a:endParaRPr lang="en-US" sz="2400" b="1" dirty="0"/>
          </a:p>
          <a:p>
            <a:r>
              <a:rPr lang="en-US" sz="3200" b="1" dirty="0"/>
              <a:t>Customers have 2 basic kinds of needs:</a:t>
            </a:r>
          </a:p>
          <a:p>
            <a:endParaRPr lang="en-US" sz="2400" b="1" dirty="0"/>
          </a:p>
          <a:p>
            <a:r>
              <a:rPr lang="en-US" sz="3200" b="1" u="sng" dirty="0"/>
              <a:t>Personal needs</a:t>
            </a:r>
            <a:r>
              <a:rPr lang="en-US" sz="3200" b="1" dirty="0"/>
              <a:t>-involve the customer’s need to be treated with respect and to feel valued, understood and involved in the decisions that affect them.</a:t>
            </a:r>
          </a:p>
          <a:p>
            <a:endParaRPr lang="en-US" sz="2400" b="1" u="sng" dirty="0"/>
          </a:p>
          <a:p>
            <a:r>
              <a:rPr lang="en-US" sz="3200" b="1" u="sng" dirty="0"/>
              <a:t>Practical needs</a:t>
            </a:r>
            <a:r>
              <a:rPr lang="en-US" sz="3200" b="1" dirty="0"/>
              <a:t>-those needs that motivate the customer to come to you in the first place in order to solve a problem or get a product/service</a:t>
            </a:r>
            <a:endParaRPr lang="en-US" sz="3200" b="1" u="sng" dirty="0"/>
          </a:p>
          <a:p>
            <a:endParaRPr lang="en-US" sz="3200" b="1" dirty="0"/>
          </a:p>
          <a:p>
            <a:endParaRPr lang="en-US" sz="3200" b="1" dirty="0"/>
          </a:p>
          <a:p>
            <a:endParaRPr lang="en-US" sz="3200" b="1" dirty="0"/>
          </a:p>
          <a:p>
            <a:endParaRPr lang="en-US" sz="3200" b="1" dirty="0"/>
          </a:p>
          <a:p>
            <a:endParaRPr lang="en-US" sz="3200" b="1" dirty="0"/>
          </a:p>
          <a:p>
            <a:endParaRPr lang="en-US" sz="3200" b="1" dirty="0"/>
          </a:p>
          <a:p>
            <a:endParaRPr lang="en-US" sz="3200" b="1"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close up of a piece of paper&#10;&#10;Description generated with high confidence">
            <a:extLst>
              <a:ext uri="{FF2B5EF4-FFF2-40B4-BE49-F238E27FC236}">
                <a16:creationId xmlns:a16="http://schemas.microsoft.com/office/drawing/2014/main" id="{0E8076D0-F77F-4F21-914A-0386204BB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545" y="4881563"/>
            <a:ext cx="5127151" cy="1848441"/>
          </a:xfrm>
          <a:prstGeom prst="rect">
            <a:avLst/>
          </a:prstGeom>
        </p:spPr>
      </p:pic>
    </p:spTree>
    <p:extLst>
      <p:ext uri="{BB962C8B-B14F-4D97-AF65-F5344CB8AC3E}">
        <p14:creationId xmlns:p14="http://schemas.microsoft.com/office/powerpoint/2010/main" val="1276171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345911" cy="5509200"/>
          </a:xfrm>
          <a:prstGeom prst="rect">
            <a:avLst/>
          </a:prstGeom>
          <a:noFill/>
        </p:spPr>
        <p:txBody>
          <a:bodyPr wrap="square" rtlCol="0">
            <a:spAutoFit/>
          </a:bodyPr>
          <a:lstStyle/>
          <a:p>
            <a:r>
              <a:rPr lang="en-US" sz="3200" b="1" dirty="0"/>
              <a:t>Assess the Customer’s Needs</a:t>
            </a:r>
          </a:p>
          <a:p>
            <a:endParaRPr lang="en-US" sz="3200" b="1" dirty="0"/>
          </a:p>
          <a:p>
            <a:r>
              <a:rPr lang="en-US" sz="3200" b="1" u="sng" dirty="0"/>
              <a:t>Customer Objections</a:t>
            </a:r>
            <a:r>
              <a:rPr lang="en-US" sz="3200" b="1" dirty="0"/>
              <a:t>-</a:t>
            </a:r>
            <a:r>
              <a:rPr lang="en-US" sz="2800" dirty="0"/>
              <a:t>these are a natural part of the selling process. </a:t>
            </a:r>
            <a:br>
              <a:rPr lang="en-US" sz="2800" dirty="0"/>
            </a:br>
            <a:r>
              <a:rPr lang="en-US" sz="2800" dirty="0"/>
              <a:t>Objections show interest and enable the salesperson to give more information to the customer. The more information the customer has, the easier it is to make the sale.  So sales objections are part of the process that results in the customer getting the information he needs to decide to buy.  To overcome objections, know your product.</a:t>
            </a:r>
          </a:p>
          <a:p>
            <a:endParaRPr lang="en-US" sz="2800" dirty="0"/>
          </a:p>
          <a:p>
            <a:r>
              <a:rPr lang="en-US" sz="3200" b="1" u="sng" dirty="0"/>
              <a:t>Excuses</a:t>
            </a:r>
            <a:r>
              <a:rPr lang="en-US" sz="2800" dirty="0"/>
              <a:t>-these are statements made by a </a:t>
            </a:r>
            <a:br>
              <a:rPr lang="en-US" sz="2800" dirty="0"/>
            </a:br>
            <a:r>
              <a:rPr lang="en-US" sz="2800" dirty="0"/>
              <a:t>potential customer which show that he is not </a:t>
            </a:r>
            <a:br>
              <a:rPr lang="en-US" sz="2800" dirty="0"/>
            </a:br>
            <a:r>
              <a:rPr lang="en-US" sz="2800" dirty="0"/>
              <a:t>ready to make the purchase</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6EB52183-5F4C-483D-A4B8-52C63DD8CFE8}"/>
              </a:ext>
            </a:extLst>
          </p:cNvPr>
          <p:cNvPicPr>
            <a:picLocks noChangeAspect="1"/>
          </p:cNvPicPr>
          <p:nvPr/>
        </p:nvPicPr>
        <p:blipFill>
          <a:blip r:embed="rId3"/>
          <a:stretch>
            <a:fillRect/>
          </a:stretch>
        </p:blipFill>
        <p:spPr>
          <a:xfrm>
            <a:off x="7449575" y="4076205"/>
            <a:ext cx="4169373" cy="2781795"/>
          </a:xfrm>
          <a:prstGeom prst="rect">
            <a:avLst/>
          </a:prstGeom>
        </p:spPr>
      </p:pic>
    </p:spTree>
    <p:extLst>
      <p:ext uri="{BB962C8B-B14F-4D97-AF65-F5344CB8AC3E}">
        <p14:creationId xmlns:p14="http://schemas.microsoft.com/office/powerpoint/2010/main" val="1363891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345911" cy="1569660"/>
          </a:xfrm>
          <a:prstGeom prst="rect">
            <a:avLst/>
          </a:prstGeom>
          <a:noFill/>
        </p:spPr>
        <p:txBody>
          <a:bodyPr wrap="square" rtlCol="0">
            <a:spAutoFit/>
          </a:bodyPr>
          <a:lstStyle/>
          <a:p>
            <a:r>
              <a:rPr lang="en-US" sz="3200" b="1" dirty="0"/>
              <a:t>Assess the Customer’s Needs</a:t>
            </a:r>
          </a:p>
          <a:p>
            <a:endParaRPr lang="en-US" sz="3200" b="1" dirty="0"/>
          </a:p>
          <a:p>
            <a:r>
              <a:rPr lang="en-US" sz="3200" b="1" u="sng" dirty="0"/>
              <a:t>Steps in Handling Customer Objections</a:t>
            </a:r>
            <a:endParaRPr lang="en-US" sz="2800"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83C6DE4A-91DC-4833-ACAF-4B644020B6D0}"/>
              </a:ext>
            </a:extLst>
          </p:cNvPr>
          <p:cNvPicPr>
            <a:picLocks noChangeAspect="1"/>
          </p:cNvPicPr>
          <p:nvPr/>
        </p:nvPicPr>
        <p:blipFill>
          <a:blip r:embed="rId3"/>
          <a:stretch>
            <a:fillRect/>
          </a:stretch>
        </p:blipFill>
        <p:spPr>
          <a:xfrm>
            <a:off x="5464902" y="1976438"/>
            <a:ext cx="5693635" cy="3847349"/>
          </a:xfrm>
          <a:prstGeom prst="rect">
            <a:avLst/>
          </a:prstGeom>
        </p:spPr>
      </p:pic>
      <p:pic>
        <p:nvPicPr>
          <p:cNvPr id="8" name="Picture 7" descr="A close up of a sign&#10;&#10;Description generated with very high confidence">
            <a:extLst>
              <a:ext uri="{FF2B5EF4-FFF2-40B4-BE49-F238E27FC236}">
                <a16:creationId xmlns:a16="http://schemas.microsoft.com/office/drawing/2014/main" id="{33B3F26C-51E0-42E0-84BE-43E84C988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65" y="2125144"/>
            <a:ext cx="3820780" cy="3510546"/>
          </a:xfrm>
          <a:prstGeom prst="rect">
            <a:avLst/>
          </a:prstGeom>
        </p:spPr>
      </p:pic>
    </p:spTree>
    <p:extLst>
      <p:ext uri="{BB962C8B-B14F-4D97-AF65-F5344CB8AC3E}">
        <p14:creationId xmlns:p14="http://schemas.microsoft.com/office/powerpoint/2010/main" val="998703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495315" cy="5878532"/>
          </a:xfrm>
          <a:prstGeom prst="rect">
            <a:avLst/>
          </a:prstGeom>
          <a:noFill/>
        </p:spPr>
        <p:txBody>
          <a:bodyPr wrap="square" rtlCol="0">
            <a:spAutoFit/>
          </a:bodyPr>
          <a:lstStyle/>
          <a:p>
            <a:r>
              <a:rPr lang="en-US" sz="3200" b="1" dirty="0"/>
              <a:t>Assess the Customer’s Needs</a:t>
            </a:r>
          </a:p>
          <a:p>
            <a:endParaRPr lang="en-US" sz="2400" b="1" dirty="0"/>
          </a:p>
          <a:p>
            <a:r>
              <a:rPr lang="en-US" sz="3200" b="1" u="sng" dirty="0"/>
              <a:t>Build Customer Confidence by using these Techniques:</a:t>
            </a:r>
          </a:p>
          <a:p>
            <a:pPr marL="457200" indent="-457200">
              <a:buFont typeface="Arial" panose="020B0604020202020204" pitchFamily="34" charset="0"/>
              <a:buChar char="•"/>
            </a:pPr>
            <a:r>
              <a:rPr lang="en-US" sz="2800" dirty="0"/>
              <a:t>Let the customer speak</a:t>
            </a:r>
          </a:p>
          <a:p>
            <a:pPr marL="457200" indent="-457200">
              <a:buFont typeface="Arial" panose="020B0604020202020204" pitchFamily="34" charset="0"/>
              <a:buChar char="•"/>
            </a:pPr>
            <a:r>
              <a:rPr lang="en-US" sz="2800" dirty="0"/>
              <a:t>Demonstrate interest by maintaining a “you,” not “I” attitude</a:t>
            </a:r>
          </a:p>
          <a:p>
            <a:pPr marL="457200" indent="-457200">
              <a:buFont typeface="Arial" panose="020B0604020202020204" pitchFamily="34" charset="0"/>
              <a:buChar char="•"/>
            </a:pPr>
            <a:r>
              <a:rPr lang="en-US" sz="2800" dirty="0"/>
              <a:t>Respond with Confirmation Questions to assure the customer that you understood.</a:t>
            </a:r>
          </a:p>
          <a:p>
            <a:pPr marL="457200" indent="-457200">
              <a:buFont typeface="Arial" panose="020B0604020202020204" pitchFamily="34" charset="0"/>
              <a:buChar char="•"/>
            </a:pPr>
            <a:r>
              <a:rPr lang="en-US" sz="2800" dirty="0"/>
              <a:t>Make eye contact and listen</a:t>
            </a:r>
          </a:p>
          <a:p>
            <a:pPr marL="457200" indent="-457200">
              <a:buFont typeface="Arial" panose="020B0604020202020204" pitchFamily="34" charset="0"/>
              <a:buChar char="•"/>
            </a:pPr>
            <a:r>
              <a:rPr lang="en-US" sz="2800" dirty="0"/>
              <a:t>Only interrupt when necessary to ask a clarifying question</a:t>
            </a:r>
          </a:p>
          <a:p>
            <a:pPr marL="457200" indent="-457200">
              <a:buFont typeface="Arial" panose="020B0604020202020204" pitchFamily="34" charset="0"/>
              <a:buChar char="•"/>
            </a:pPr>
            <a:r>
              <a:rPr lang="en-US" sz="2800" dirty="0"/>
              <a:t>Get the customer’s opinion and ask clarifying questions</a:t>
            </a:r>
          </a:p>
          <a:p>
            <a:pPr marL="457200" indent="-457200">
              <a:buFont typeface="Arial" panose="020B0604020202020204" pitchFamily="34" charset="0"/>
              <a:buChar char="•"/>
            </a:pPr>
            <a:r>
              <a:rPr lang="en-US" sz="2800" dirty="0"/>
              <a:t>Respond with clear and accurate answers</a:t>
            </a:r>
          </a:p>
          <a:p>
            <a:pPr marL="457200" indent="-457200">
              <a:buFont typeface="Arial" panose="020B0604020202020204" pitchFamily="34" charset="0"/>
              <a:buChar char="•"/>
            </a:pPr>
            <a:r>
              <a:rPr lang="en-US" sz="2800" dirty="0"/>
              <a:t>Offer idea and applications for the product or alternatives </a:t>
            </a:r>
            <a:r>
              <a:rPr lang="en-US" sz="2400" dirty="0"/>
              <a:t>(if necessary)</a:t>
            </a:r>
          </a:p>
          <a:p>
            <a:pPr marL="457200" indent="-457200">
              <a:buFont typeface="Arial" panose="020B0604020202020204" pitchFamily="34" charset="0"/>
              <a:buChar char="•"/>
            </a:pPr>
            <a:r>
              <a:rPr lang="en-US" sz="2800" dirty="0"/>
              <a:t>Counter objections politely and avoid making assumptions</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13091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19876" y="127997"/>
            <a:ext cx="11495315" cy="6001643"/>
          </a:xfrm>
          <a:prstGeom prst="rect">
            <a:avLst/>
          </a:prstGeom>
          <a:noFill/>
        </p:spPr>
        <p:txBody>
          <a:bodyPr wrap="square" rtlCol="0">
            <a:spAutoFit/>
          </a:bodyPr>
          <a:lstStyle/>
          <a:p>
            <a:r>
              <a:rPr lang="en-US" sz="3200" b="1" dirty="0"/>
              <a:t>Identify the Customer’s Budget Through Active</a:t>
            </a:r>
          </a:p>
          <a:p>
            <a:r>
              <a:rPr lang="en-US" sz="3200" b="1" dirty="0"/>
              <a:t>Listening</a:t>
            </a:r>
          </a:p>
          <a:p>
            <a:endParaRPr lang="en-US" sz="2000" b="1" dirty="0"/>
          </a:p>
          <a:p>
            <a:r>
              <a:rPr lang="en-US" sz="3200" b="1" u="sng" dirty="0"/>
              <a:t>Active Listening</a:t>
            </a:r>
            <a:r>
              <a:rPr lang="en-US" sz="3200" b="1" dirty="0"/>
              <a:t>-listen to what is being said and also listen</a:t>
            </a:r>
            <a:br>
              <a:rPr lang="en-US" sz="3200" b="1" dirty="0"/>
            </a:br>
            <a:r>
              <a:rPr lang="en-US" sz="3200" b="1" dirty="0"/>
              <a:t>to what the works mean (the message behind the words).</a:t>
            </a:r>
          </a:p>
          <a:p>
            <a:pPr marL="457200" indent="-457200">
              <a:buFont typeface="Arial" panose="020B0604020202020204" pitchFamily="34" charset="0"/>
              <a:buChar char="•"/>
            </a:pPr>
            <a:r>
              <a:rPr lang="en-US" sz="3200" b="1" dirty="0"/>
              <a:t>Watch your body language (make eye </a:t>
            </a:r>
            <a:br>
              <a:rPr lang="en-US" sz="3200" b="1" dirty="0"/>
            </a:br>
            <a:r>
              <a:rPr lang="en-US" sz="3200" b="1" dirty="0"/>
              <a:t>contact, don’t slouch or cross your arms </a:t>
            </a:r>
            <a:br>
              <a:rPr lang="en-US" sz="3200" b="1" dirty="0"/>
            </a:br>
            <a:r>
              <a:rPr lang="en-US" sz="3200" b="1" dirty="0"/>
              <a:t>or turn your body away)</a:t>
            </a:r>
          </a:p>
          <a:p>
            <a:pPr marL="457200" indent="-457200">
              <a:buFont typeface="Arial" panose="020B0604020202020204" pitchFamily="34" charset="0"/>
              <a:buChar char="•"/>
            </a:pPr>
            <a:r>
              <a:rPr lang="en-US" sz="3200" b="1" dirty="0"/>
              <a:t>Let the customer speak freely.  Only interrupt</a:t>
            </a:r>
            <a:br>
              <a:rPr lang="en-US" sz="3200" b="1" dirty="0"/>
            </a:br>
            <a:r>
              <a:rPr lang="en-US" sz="3200" b="1" dirty="0"/>
              <a:t> when necessary to ask a clarifying question.</a:t>
            </a:r>
          </a:p>
          <a:p>
            <a:pPr marL="457200" indent="-457200">
              <a:buFont typeface="Arial" panose="020B0604020202020204" pitchFamily="34" charset="0"/>
              <a:buChar char="•"/>
            </a:pPr>
            <a:r>
              <a:rPr lang="en-US" sz="3200" b="1" dirty="0"/>
              <a:t>Avoid thinking about what the customer is </a:t>
            </a:r>
            <a:br>
              <a:rPr lang="en-US" sz="3200" b="1" dirty="0"/>
            </a:br>
            <a:r>
              <a:rPr lang="en-US" sz="3200" b="1" dirty="0"/>
              <a:t>going to say next.</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59252383-EA7E-4EBD-AD2A-78462A43FFA6}"/>
              </a:ext>
            </a:extLst>
          </p:cNvPr>
          <p:cNvPicPr>
            <a:picLocks noChangeAspect="1"/>
          </p:cNvPicPr>
          <p:nvPr/>
        </p:nvPicPr>
        <p:blipFill>
          <a:blip r:embed="rId3"/>
          <a:stretch>
            <a:fillRect/>
          </a:stretch>
        </p:blipFill>
        <p:spPr>
          <a:xfrm>
            <a:off x="8720021" y="2516581"/>
            <a:ext cx="2810107" cy="2742799"/>
          </a:xfrm>
          <a:prstGeom prst="rect">
            <a:avLst/>
          </a:prstGeom>
        </p:spPr>
      </p:pic>
      <p:sp>
        <p:nvSpPr>
          <p:cNvPr id="7" name="TextBox 6">
            <a:extLst>
              <a:ext uri="{FF2B5EF4-FFF2-40B4-BE49-F238E27FC236}">
                <a16:creationId xmlns:a16="http://schemas.microsoft.com/office/drawing/2014/main" id="{0556876F-83A3-4B55-8C4E-93AC118B0F1A}"/>
              </a:ext>
            </a:extLst>
          </p:cNvPr>
          <p:cNvSpPr txBox="1"/>
          <p:nvPr/>
        </p:nvSpPr>
        <p:spPr>
          <a:xfrm>
            <a:off x="3120705" y="5899007"/>
            <a:ext cx="7759816" cy="830997"/>
          </a:xfrm>
          <a:prstGeom prst="rect">
            <a:avLst/>
          </a:prstGeom>
          <a:noFill/>
        </p:spPr>
        <p:txBody>
          <a:bodyPr wrap="square" rtlCol="0">
            <a:spAutoFit/>
          </a:bodyPr>
          <a:lstStyle/>
          <a:p>
            <a:r>
              <a:rPr lang="en-US" sz="2400" b="1" dirty="0">
                <a:solidFill>
                  <a:srgbClr val="FF0000"/>
                </a:solidFill>
              </a:rPr>
              <a:t>TIP</a:t>
            </a:r>
            <a:r>
              <a:rPr lang="en-US" sz="2400" dirty="0">
                <a:solidFill>
                  <a:srgbClr val="FF0000"/>
                </a:solidFill>
              </a:rPr>
              <a:t>:  Ask CONFIRMATION QUESTIONS which will help you confirm that you have understood the customer’s message.</a:t>
            </a:r>
          </a:p>
        </p:txBody>
      </p:sp>
    </p:spTree>
    <p:extLst>
      <p:ext uri="{BB962C8B-B14F-4D97-AF65-F5344CB8AC3E}">
        <p14:creationId xmlns:p14="http://schemas.microsoft.com/office/powerpoint/2010/main" val="817240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495315" cy="6247864"/>
          </a:xfrm>
          <a:prstGeom prst="rect">
            <a:avLst/>
          </a:prstGeom>
          <a:noFill/>
        </p:spPr>
        <p:txBody>
          <a:bodyPr wrap="square" rtlCol="0">
            <a:spAutoFit/>
          </a:bodyPr>
          <a:lstStyle/>
          <a:p>
            <a:r>
              <a:rPr lang="en-US" sz="3200" b="1" dirty="0"/>
              <a:t>Identify the Customer’s Budget Through Active</a:t>
            </a:r>
          </a:p>
          <a:p>
            <a:r>
              <a:rPr lang="en-US" sz="3200" b="1" dirty="0"/>
              <a:t>Listening</a:t>
            </a:r>
          </a:p>
          <a:p>
            <a:endParaRPr lang="en-US" sz="2000" b="1" dirty="0"/>
          </a:p>
          <a:p>
            <a:r>
              <a:rPr lang="en-US" sz="3200" b="1" u="sng" dirty="0"/>
              <a:t>Best Practices for Active Listening</a:t>
            </a:r>
          </a:p>
          <a:p>
            <a:endParaRPr lang="en-US" sz="2000" b="1" u="sng" dirty="0"/>
          </a:p>
          <a:p>
            <a:r>
              <a:rPr lang="en-US" sz="3200" b="1" dirty="0"/>
              <a:t>We retain only 25% of what we hear!</a:t>
            </a:r>
          </a:p>
          <a:p>
            <a:endParaRPr lang="en-US" sz="2000" b="1" dirty="0"/>
          </a:p>
          <a:p>
            <a:r>
              <a:rPr lang="en-US" sz="3200" b="1" dirty="0"/>
              <a:t>During a typical day, we spend </a:t>
            </a:r>
          </a:p>
          <a:p>
            <a:pPr marL="457200" indent="-457200">
              <a:buFont typeface="Arial" panose="020B0604020202020204" pitchFamily="34" charset="0"/>
              <a:buChar char="•"/>
            </a:pPr>
            <a:r>
              <a:rPr lang="en-US" sz="3200" dirty="0"/>
              <a:t>9% of our time writing</a:t>
            </a:r>
          </a:p>
          <a:p>
            <a:pPr marL="457200" indent="-457200">
              <a:buFont typeface="Arial" panose="020B0604020202020204" pitchFamily="34" charset="0"/>
              <a:buChar char="•"/>
            </a:pPr>
            <a:r>
              <a:rPr lang="en-US" sz="3200" dirty="0"/>
              <a:t>16% reading</a:t>
            </a:r>
          </a:p>
          <a:p>
            <a:pPr marL="457200" indent="-457200">
              <a:buFont typeface="Arial" panose="020B0604020202020204" pitchFamily="34" charset="0"/>
              <a:buChar char="•"/>
            </a:pPr>
            <a:r>
              <a:rPr lang="en-US" sz="3200" dirty="0"/>
              <a:t>30% speaking, and </a:t>
            </a:r>
          </a:p>
          <a:p>
            <a:pPr marL="457200" indent="-457200">
              <a:buFont typeface="Arial" panose="020B0604020202020204" pitchFamily="34" charset="0"/>
              <a:buChar char="•"/>
            </a:pPr>
            <a:r>
              <a:rPr lang="en-US" sz="3200" dirty="0"/>
              <a:t>45% listening.</a:t>
            </a:r>
          </a:p>
          <a:p>
            <a:endParaRPr lang="en-US" sz="2000" dirty="0"/>
          </a:p>
          <a:p>
            <a:r>
              <a:rPr lang="en-US" sz="3200" dirty="0"/>
              <a:t>            You’re missing a lot if you’re a poor listener!!  Work on this.</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AC80C9D5-D743-4F1E-815E-AE627292F40A}"/>
              </a:ext>
            </a:extLst>
          </p:cNvPr>
          <p:cNvPicPr>
            <a:picLocks noChangeAspect="1"/>
          </p:cNvPicPr>
          <p:nvPr/>
        </p:nvPicPr>
        <p:blipFill>
          <a:blip r:embed="rId3"/>
          <a:stretch>
            <a:fillRect/>
          </a:stretch>
        </p:blipFill>
        <p:spPr>
          <a:xfrm>
            <a:off x="7027802" y="1540211"/>
            <a:ext cx="3790950" cy="3200400"/>
          </a:xfrm>
          <a:prstGeom prst="rect">
            <a:avLst/>
          </a:prstGeom>
        </p:spPr>
      </p:pic>
    </p:spTree>
    <p:extLst>
      <p:ext uri="{BB962C8B-B14F-4D97-AF65-F5344CB8AC3E}">
        <p14:creationId xmlns:p14="http://schemas.microsoft.com/office/powerpoint/2010/main" val="633951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495315" cy="5139869"/>
          </a:xfrm>
          <a:prstGeom prst="rect">
            <a:avLst/>
          </a:prstGeom>
          <a:noFill/>
        </p:spPr>
        <p:txBody>
          <a:bodyPr wrap="square" rtlCol="0">
            <a:spAutoFit/>
          </a:bodyPr>
          <a:lstStyle/>
          <a:p>
            <a:r>
              <a:rPr lang="en-US" sz="3200" b="1" dirty="0"/>
              <a:t>Identify the Customer’s Budget Through Active</a:t>
            </a:r>
          </a:p>
          <a:p>
            <a:r>
              <a:rPr lang="en-US" sz="3200" b="1" dirty="0"/>
              <a:t>Listening</a:t>
            </a:r>
          </a:p>
          <a:p>
            <a:endParaRPr lang="en-US" sz="2000" b="1" dirty="0"/>
          </a:p>
          <a:p>
            <a:r>
              <a:rPr lang="en-US" sz="3200" b="1" u="sng" dirty="0"/>
              <a:t>Best Practices for Active Listening</a:t>
            </a:r>
          </a:p>
          <a:p>
            <a:endParaRPr lang="en-US" sz="2000" b="1" u="sng" dirty="0"/>
          </a:p>
          <a:p>
            <a:pPr marL="514350" indent="-514350">
              <a:buFont typeface="+mj-lt"/>
              <a:buAutoNum type="arabicPeriod"/>
            </a:pPr>
            <a:r>
              <a:rPr lang="en-US" sz="3200" dirty="0"/>
              <a:t>Focus entirely on your customer and show empathy </a:t>
            </a:r>
            <a:r>
              <a:rPr lang="en-US" sz="2400" dirty="0"/>
              <a:t>(see below)</a:t>
            </a:r>
          </a:p>
          <a:p>
            <a:pPr marL="514350" indent="-514350">
              <a:buFont typeface="+mj-lt"/>
              <a:buAutoNum type="arabicPeriod"/>
            </a:pPr>
            <a:r>
              <a:rPr lang="en-US" sz="3200" dirty="0"/>
              <a:t>Listen completely; don’t be thinking about what you’re going to say next</a:t>
            </a:r>
          </a:p>
          <a:p>
            <a:pPr marL="514350" indent="-514350">
              <a:buFont typeface="+mj-lt"/>
              <a:buAutoNum type="arabicPeriod"/>
            </a:pPr>
            <a:r>
              <a:rPr lang="en-US" sz="3200" dirty="0"/>
              <a:t>Listen for what is NOT said; watch for non-verbal signals and again show empathy</a:t>
            </a:r>
          </a:p>
          <a:p>
            <a:pPr marL="514350" indent="-514350">
              <a:buFont typeface="+mj-lt"/>
              <a:buAutoNum type="arabicPeriod"/>
            </a:pPr>
            <a:r>
              <a:rPr lang="en-US" sz="3200" dirty="0"/>
              <a:t>Remain objective; do not judge</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D852BABD-3430-4684-88D3-D96190C2C0A3}"/>
              </a:ext>
            </a:extLst>
          </p:cNvPr>
          <p:cNvSpPr txBox="1"/>
          <p:nvPr/>
        </p:nvSpPr>
        <p:spPr>
          <a:xfrm>
            <a:off x="2276650" y="5085471"/>
            <a:ext cx="6021076" cy="1569660"/>
          </a:xfrm>
          <a:prstGeom prst="rect">
            <a:avLst/>
          </a:prstGeom>
          <a:noFill/>
        </p:spPr>
        <p:txBody>
          <a:bodyPr wrap="square" rtlCol="0">
            <a:spAutoFit/>
          </a:bodyPr>
          <a:lstStyle/>
          <a:p>
            <a:r>
              <a:rPr lang="en-US" sz="2400" b="1" dirty="0">
                <a:solidFill>
                  <a:srgbClr val="FF0000"/>
                </a:solidFill>
              </a:rPr>
              <a:t>Empathy</a:t>
            </a:r>
            <a:r>
              <a:rPr lang="en-US" sz="2400" dirty="0">
                <a:solidFill>
                  <a:srgbClr val="FF0000"/>
                </a:solidFill>
              </a:rPr>
              <a:t>-to experience the feelings, thoughts, or attitudes of another (customer).  In other words, try to put yourself in the customer’s shoes to try to understand them.</a:t>
            </a:r>
          </a:p>
        </p:txBody>
      </p:sp>
      <p:pic>
        <p:nvPicPr>
          <p:cNvPr id="7" name="Picture 6">
            <a:extLst>
              <a:ext uri="{FF2B5EF4-FFF2-40B4-BE49-F238E27FC236}">
                <a16:creationId xmlns:a16="http://schemas.microsoft.com/office/drawing/2014/main" id="{9E038A14-0711-488E-8D93-BADED79819D4}"/>
              </a:ext>
            </a:extLst>
          </p:cNvPr>
          <p:cNvPicPr>
            <a:picLocks noChangeAspect="1"/>
          </p:cNvPicPr>
          <p:nvPr/>
        </p:nvPicPr>
        <p:blipFill>
          <a:blip r:embed="rId3"/>
          <a:stretch>
            <a:fillRect/>
          </a:stretch>
        </p:blipFill>
        <p:spPr>
          <a:xfrm>
            <a:off x="8101305" y="4428059"/>
            <a:ext cx="3916523" cy="2069843"/>
          </a:xfrm>
          <a:prstGeom prst="rect">
            <a:avLst/>
          </a:prstGeom>
        </p:spPr>
      </p:pic>
    </p:spTree>
    <p:extLst>
      <p:ext uri="{BB962C8B-B14F-4D97-AF65-F5344CB8AC3E}">
        <p14:creationId xmlns:p14="http://schemas.microsoft.com/office/powerpoint/2010/main" val="1913567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495315" cy="1692771"/>
          </a:xfrm>
          <a:prstGeom prst="rect">
            <a:avLst/>
          </a:prstGeom>
          <a:noFill/>
        </p:spPr>
        <p:txBody>
          <a:bodyPr wrap="square" rtlCol="0">
            <a:spAutoFit/>
          </a:bodyPr>
          <a:lstStyle/>
          <a:p>
            <a:r>
              <a:rPr lang="en-US" sz="3200" b="1" dirty="0"/>
              <a:t>Techniques to Address Customer Needs</a:t>
            </a:r>
          </a:p>
          <a:p>
            <a:endParaRPr lang="en-US" sz="2400" b="1" dirty="0"/>
          </a:p>
          <a:p>
            <a:r>
              <a:rPr lang="en-US" sz="2400" b="1" dirty="0"/>
              <a:t>Your customer is looking at cell phones.  Here’s some examples of what you</a:t>
            </a:r>
            <a:br>
              <a:rPr lang="en-US" sz="2400" b="1" dirty="0"/>
            </a:br>
            <a:r>
              <a:rPr lang="en-US" sz="2400" b="1" dirty="0"/>
              <a:t>might say:</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89C521E-B740-4F66-9567-2E8682B4306B}"/>
              </a:ext>
            </a:extLst>
          </p:cNvPr>
          <p:cNvPicPr>
            <a:picLocks noChangeAspect="1"/>
          </p:cNvPicPr>
          <p:nvPr/>
        </p:nvPicPr>
        <p:blipFill>
          <a:blip r:embed="rId3"/>
          <a:stretch>
            <a:fillRect/>
          </a:stretch>
        </p:blipFill>
        <p:spPr>
          <a:xfrm>
            <a:off x="933061" y="1795601"/>
            <a:ext cx="7558170" cy="4020634"/>
          </a:xfrm>
          <a:prstGeom prst="rect">
            <a:avLst/>
          </a:prstGeom>
        </p:spPr>
      </p:pic>
      <p:pic>
        <p:nvPicPr>
          <p:cNvPr id="8" name="Picture 7">
            <a:extLst>
              <a:ext uri="{FF2B5EF4-FFF2-40B4-BE49-F238E27FC236}">
                <a16:creationId xmlns:a16="http://schemas.microsoft.com/office/drawing/2014/main" id="{08F1D810-1AFC-446D-BA60-5CD634787E1B}"/>
              </a:ext>
            </a:extLst>
          </p:cNvPr>
          <p:cNvPicPr>
            <a:picLocks noChangeAspect="1"/>
          </p:cNvPicPr>
          <p:nvPr/>
        </p:nvPicPr>
        <p:blipFill>
          <a:blip r:embed="rId4"/>
          <a:stretch>
            <a:fillRect/>
          </a:stretch>
        </p:blipFill>
        <p:spPr>
          <a:xfrm>
            <a:off x="8565045" y="3107094"/>
            <a:ext cx="3204797" cy="3750906"/>
          </a:xfrm>
          <a:prstGeom prst="rect">
            <a:avLst/>
          </a:prstGeom>
        </p:spPr>
      </p:pic>
    </p:spTree>
    <p:extLst>
      <p:ext uri="{BB962C8B-B14F-4D97-AF65-F5344CB8AC3E}">
        <p14:creationId xmlns:p14="http://schemas.microsoft.com/office/powerpoint/2010/main" val="2019248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550506" y="102830"/>
            <a:ext cx="11293151" cy="5878532"/>
          </a:xfrm>
          <a:prstGeom prst="rect">
            <a:avLst/>
          </a:prstGeom>
          <a:noFill/>
        </p:spPr>
        <p:txBody>
          <a:bodyPr wrap="square" rtlCol="0">
            <a:spAutoFit/>
          </a:bodyPr>
          <a:lstStyle/>
          <a:p>
            <a:r>
              <a:rPr lang="en-US" sz="3200" b="1" dirty="0"/>
              <a:t>Techniques to Address Customer Needs</a:t>
            </a:r>
          </a:p>
          <a:p>
            <a:endParaRPr lang="en-US" sz="2000" b="1" dirty="0"/>
          </a:p>
          <a:p>
            <a:r>
              <a:rPr lang="en-US" sz="2400" b="1" dirty="0"/>
              <a:t>Questions NOT to Ask</a:t>
            </a:r>
          </a:p>
          <a:p>
            <a:endParaRPr lang="en-US" sz="2000" b="1" dirty="0"/>
          </a:p>
          <a:p>
            <a:r>
              <a:rPr lang="en-US" sz="2400" b="1" i="1" dirty="0">
                <a:solidFill>
                  <a:srgbClr val="FF0000"/>
                </a:solidFill>
              </a:rPr>
              <a:t>“How much do you want to spend?”</a:t>
            </a:r>
          </a:p>
          <a:p>
            <a:r>
              <a:rPr lang="en-US" sz="2400" b="1" dirty="0"/>
              <a:t>This question sets limits and puts a customer on the defensive.</a:t>
            </a:r>
          </a:p>
          <a:p>
            <a:endParaRPr lang="en-US" sz="2000" b="1" dirty="0"/>
          </a:p>
          <a:p>
            <a:r>
              <a:rPr lang="en-US" sz="2400" b="1" i="1" dirty="0">
                <a:solidFill>
                  <a:srgbClr val="FF0000"/>
                </a:solidFill>
              </a:rPr>
              <a:t>“Do you want __ or __?”</a:t>
            </a:r>
          </a:p>
          <a:p>
            <a:r>
              <a:rPr lang="en-US" sz="2400" b="1" dirty="0"/>
              <a:t>Asking this type of question too early in your sales presentation will narrow the customer’s choices before all options have been examined.  You also will be narrowing the chance that the customer will make the purchase.  You can ask this type of question when you feel that all options have been examined.</a:t>
            </a:r>
          </a:p>
          <a:p>
            <a:endParaRPr lang="en-US" sz="2000" b="1" dirty="0"/>
          </a:p>
          <a:p>
            <a:r>
              <a:rPr lang="en-US" sz="2400" b="1" i="1" dirty="0">
                <a:solidFill>
                  <a:srgbClr val="FF0000"/>
                </a:solidFill>
              </a:rPr>
              <a:t>“Why do you want __?”</a:t>
            </a:r>
          </a:p>
          <a:p>
            <a:r>
              <a:rPr lang="en-US" sz="2400" b="1" dirty="0"/>
              <a:t>This question is asking the customer his motive in buying this product; it can put the customer in a defensive mode.  It’s like saying, “why in the world would you buy that.”</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icture containing clipart&#10;&#10;Description generated with very high confidence">
            <a:extLst>
              <a:ext uri="{FF2B5EF4-FFF2-40B4-BE49-F238E27FC236}">
                <a16:creationId xmlns:a16="http://schemas.microsoft.com/office/drawing/2014/main" id="{042DDD1E-86DC-4E28-A4B5-98854DFA0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713" y="1278295"/>
            <a:ext cx="1780059" cy="1780059"/>
          </a:xfrm>
          <a:prstGeom prst="rect">
            <a:avLst/>
          </a:prstGeom>
        </p:spPr>
      </p:pic>
    </p:spTree>
    <p:extLst>
      <p:ext uri="{BB962C8B-B14F-4D97-AF65-F5344CB8AC3E}">
        <p14:creationId xmlns:p14="http://schemas.microsoft.com/office/powerpoint/2010/main" val="361771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62924" y="111219"/>
            <a:ext cx="11466152" cy="2677656"/>
          </a:xfrm>
          <a:prstGeom prst="rect">
            <a:avLst/>
          </a:prstGeom>
          <a:noFill/>
        </p:spPr>
        <p:txBody>
          <a:bodyPr wrap="square" rtlCol="0">
            <a:spAutoFit/>
          </a:bodyPr>
          <a:lstStyle/>
          <a:p>
            <a:r>
              <a:rPr lang="en-US" sz="3200" b="1" dirty="0"/>
              <a:t>Techniques to Address Customer Needs</a:t>
            </a:r>
          </a:p>
          <a:p>
            <a:endParaRPr lang="en-US" sz="2000" b="1" dirty="0"/>
          </a:p>
          <a:p>
            <a:r>
              <a:rPr lang="en-US" sz="2400" b="1" dirty="0"/>
              <a:t>In Store, on the Phone and Online</a:t>
            </a:r>
          </a:p>
          <a:p>
            <a:endParaRPr lang="en-US" sz="2000" b="1" dirty="0"/>
          </a:p>
          <a:p>
            <a:r>
              <a:rPr lang="en-US" sz="2400" b="1" dirty="0"/>
              <a:t>While waiting on a customer, the phone rings.  What do you do?</a:t>
            </a:r>
          </a:p>
          <a:p>
            <a:r>
              <a:rPr lang="en-US" sz="2400" b="1" dirty="0"/>
              <a:t>You must find a balance between serving the customer in front of you and the one on </a:t>
            </a:r>
            <a:br>
              <a:rPr lang="en-US" sz="2400" b="1" dirty="0"/>
            </a:br>
            <a:r>
              <a:rPr lang="en-US" sz="2400" b="1" dirty="0"/>
              <a:t>the phone.  To do this, you would:</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erson standing in a kitchen preparing food&#10;&#10;Description generated with very high confidence">
            <a:extLst>
              <a:ext uri="{FF2B5EF4-FFF2-40B4-BE49-F238E27FC236}">
                <a16:creationId xmlns:a16="http://schemas.microsoft.com/office/drawing/2014/main" id="{E5DCA937-33FC-477A-B09F-5AE76E9E9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68" y="2788875"/>
            <a:ext cx="1927498" cy="2702100"/>
          </a:xfrm>
          <a:prstGeom prst="rect">
            <a:avLst/>
          </a:prstGeom>
        </p:spPr>
      </p:pic>
      <p:sp>
        <p:nvSpPr>
          <p:cNvPr id="8" name="TextBox 7">
            <a:extLst>
              <a:ext uri="{FF2B5EF4-FFF2-40B4-BE49-F238E27FC236}">
                <a16:creationId xmlns:a16="http://schemas.microsoft.com/office/drawing/2014/main" id="{9AB5A9D3-E6A2-4E85-8E74-D8D9E7AD3572}"/>
              </a:ext>
            </a:extLst>
          </p:cNvPr>
          <p:cNvSpPr txBox="1"/>
          <p:nvPr/>
        </p:nvSpPr>
        <p:spPr>
          <a:xfrm>
            <a:off x="2637910" y="2788875"/>
            <a:ext cx="8955675"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a:t>Excuse yourself to answer the phone.</a:t>
            </a:r>
          </a:p>
          <a:p>
            <a:pPr marL="342900" indent="-342900">
              <a:buFont typeface="Arial" panose="020B0604020202020204" pitchFamily="34" charset="0"/>
              <a:buChar char="•"/>
            </a:pPr>
            <a:r>
              <a:rPr lang="en-US" sz="2400" b="1" dirty="0"/>
              <a:t>Answer politely and professionally.</a:t>
            </a:r>
          </a:p>
          <a:p>
            <a:pPr marL="342900" indent="-342900">
              <a:buFont typeface="Arial" panose="020B0604020202020204" pitchFamily="34" charset="0"/>
              <a:buChar char="•"/>
            </a:pPr>
            <a:r>
              <a:rPr lang="en-US" sz="2400" b="1" dirty="0"/>
              <a:t>Determine why the customer is calling.</a:t>
            </a:r>
          </a:p>
          <a:p>
            <a:pPr marL="342900" indent="-342900">
              <a:buFont typeface="Arial" panose="020B0604020202020204" pitchFamily="34" charset="0"/>
              <a:buChar char="•"/>
            </a:pPr>
            <a:r>
              <a:rPr lang="en-US" sz="2400" b="1" dirty="0"/>
              <a:t>If the caller will need a great deal of your time, ask permission to put the customer on hold OR tell them you are with a customer, get their number and say you call them back.</a:t>
            </a:r>
          </a:p>
          <a:p>
            <a:pPr marL="342900" indent="-342900">
              <a:buFont typeface="Arial" panose="020B0604020202020204" pitchFamily="34" charset="0"/>
              <a:buChar char="•"/>
            </a:pPr>
            <a:r>
              <a:rPr lang="en-US" sz="2400" b="1" dirty="0"/>
              <a:t>Get back to your in-store customer, then as soon as possible get back to the caller.</a:t>
            </a:r>
          </a:p>
          <a:p>
            <a:pPr marL="342900" indent="-342900">
              <a:buFont typeface="Arial" panose="020B0604020202020204" pitchFamily="34" charset="0"/>
              <a:buChar char="•"/>
            </a:pPr>
            <a:r>
              <a:rPr lang="en-US" sz="2400" b="1" dirty="0"/>
              <a:t>Be prompt and accurate.  Don’t make promises you can’t keep, and keep the promises you make.</a:t>
            </a:r>
            <a:endParaRPr lang="en-US" sz="2400" dirty="0"/>
          </a:p>
        </p:txBody>
      </p:sp>
    </p:spTree>
    <p:extLst>
      <p:ext uri="{BB962C8B-B14F-4D97-AF65-F5344CB8AC3E}">
        <p14:creationId xmlns:p14="http://schemas.microsoft.com/office/powerpoint/2010/main" val="24045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598364" y="197346"/>
            <a:ext cx="10480818" cy="6463308"/>
          </a:xfrm>
          <a:prstGeom prst="rect">
            <a:avLst/>
          </a:prstGeom>
          <a:noFill/>
        </p:spPr>
        <p:txBody>
          <a:bodyPr wrap="none" rtlCol="0">
            <a:spAutoFit/>
          </a:bodyPr>
          <a:lstStyle/>
          <a:p>
            <a:r>
              <a:rPr lang="en-US" sz="3200" b="1" dirty="0"/>
              <a:t>What is Customer Service &amp; Why is It Important?</a:t>
            </a:r>
          </a:p>
          <a:p>
            <a:endParaRPr lang="en-US" sz="2000" b="1" dirty="0"/>
          </a:p>
          <a:p>
            <a:r>
              <a:rPr lang="en-US" sz="3200" b="1" dirty="0"/>
              <a:t>It is important because good Customer Service increases</a:t>
            </a:r>
            <a:br>
              <a:rPr lang="en-US" sz="3200" b="1" dirty="0"/>
            </a:br>
            <a:r>
              <a:rPr lang="en-US" sz="3200" b="1" dirty="0"/>
              <a:t>sales, sales increase revenue, increased revenue means jobs,</a:t>
            </a:r>
          </a:p>
          <a:p>
            <a:r>
              <a:rPr lang="en-US" sz="3200" b="1" dirty="0"/>
              <a:t>and increased revenue also means more money for pay</a:t>
            </a:r>
            <a:br>
              <a:rPr lang="en-US" sz="3200" b="1" dirty="0"/>
            </a:br>
            <a:r>
              <a:rPr lang="en-US" sz="3200" b="1" dirty="0"/>
              <a:t>increases and bonuses.</a:t>
            </a:r>
          </a:p>
          <a:p>
            <a:endParaRPr lang="en-US" sz="2000" b="1" dirty="0"/>
          </a:p>
          <a:p>
            <a:r>
              <a:rPr lang="en-US" sz="3200" b="1" dirty="0"/>
              <a:t>By continually learning all you can about </a:t>
            </a:r>
            <a:br>
              <a:rPr lang="en-US" sz="3200" b="1" dirty="0"/>
            </a:br>
            <a:r>
              <a:rPr lang="en-US" sz="3200" b="1" dirty="0"/>
              <a:t>the products you sell, your confidence in </a:t>
            </a:r>
            <a:br>
              <a:rPr lang="en-US" sz="3200" b="1" dirty="0"/>
            </a:br>
            <a:r>
              <a:rPr lang="en-US" sz="3200" b="1" dirty="0"/>
              <a:t>selling these products will increase.  You’ll </a:t>
            </a:r>
            <a:br>
              <a:rPr lang="en-US" sz="3200" b="1" dirty="0"/>
            </a:br>
            <a:r>
              <a:rPr lang="en-US" sz="3200" b="1" dirty="0"/>
              <a:t>eventually become the expert and create </a:t>
            </a:r>
            <a:br>
              <a:rPr lang="en-US" sz="3200" b="1" dirty="0"/>
            </a:br>
            <a:r>
              <a:rPr lang="en-US" sz="3200" b="1" dirty="0"/>
              <a:t>“raving fans” who keep Coming back and </a:t>
            </a:r>
            <a:br>
              <a:rPr lang="en-US" sz="3200" b="1" dirty="0"/>
            </a:br>
            <a:r>
              <a:rPr lang="en-US" sz="3200" b="1" dirty="0"/>
              <a:t>referring others to do business with you.</a:t>
            </a:r>
          </a:p>
          <a:p>
            <a:endParaRPr lang="en-US" dirty="0"/>
          </a:p>
        </p:txBody>
      </p:sp>
      <p:pic>
        <p:nvPicPr>
          <p:cNvPr id="5" name="Picture 4" descr="A person holding a sign&#10;&#10;Description generated with high confidence">
            <a:extLst>
              <a:ext uri="{FF2B5EF4-FFF2-40B4-BE49-F238E27FC236}">
                <a16:creationId xmlns:a16="http://schemas.microsoft.com/office/drawing/2014/main" id="{595A09CC-BD08-479B-AF77-F7FB2AD85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866" y="3429000"/>
            <a:ext cx="3960029" cy="3239371"/>
          </a:xfrm>
          <a:prstGeom prst="rect">
            <a:avLst/>
          </a:prstGeom>
        </p:spPr>
      </p:pic>
    </p:spTree>
    <p:extLst>
      <p:ext uri="{BB962C8B-B14F-4D97-AF65-F5344CB8AC3E}">
        <p14:creationId xmlns:p14="http://schemas.microsoft.com/office/powerpoint/2010/main" val="1050685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495315" cy="5693866"/>
          </a:xfrm>
          <a:prstGeom prst="rect">
            <a:avLst/>
          </a:prstGeom>
          <a:noFill/>
        </p:spPr>
        <p:txBody>
          <a:bodyPr wrap="square" rtlCol="0">
            <a:spAutoFit/>
          </a:bodyPr>
          <a:lstStyle/>
          <a:p>
            <a:r>
              <a:rPr lang="en-US" sz="3200" b="1" dirty="0"/>
              <a:t>Techniques to Address Customer Needs</a:t>
            </a:r>
          </a:p>
          <a:p>
            <a:endParaRPr lang="en-US" sz="2400" b="1" dirty="0"/>
          </a:p>
          <a:p>
            <a:r>
              <a:rPr lang="en-US" sz="2800" b="1" dirty="0"/>
              <a:t>Welcoming Phone Etiquette</a:t>
            </a:r>
          </a:p>
          <a:p>
            <a:endParaRPr lang="en-US" sz="2800" b="1" dirty="0"/>
          </a:p>
          <a:p>
            <a:r>
              <a:rPr lang="en-US" sz="2800" b="1" dirty="0"/>
              <a:t>When answering the phone at your business, do the following:</a:t>
            </a:r>
          </a:p>
          <a:p>
            <a:pPr marL="342900" indent="-342900">
              <a:buFont typeface="Arial" panose="020B0604020202020204" pitchFamily="34" charset="0"/>
              <a:buChar char="•"/>
            </a:pPr>
            <a:r>
              <a:rPr lang="en-US" sz="2800" b="1" dirty="0"/>
              <a:t>Speak as if you are smiling; show expression and feeling in how you speak (this is called tone)</a:t>
            </a:r>
          </a:p>
          <a:p>
            <a:pPr marL="342900" indent="-342900">
              <a:buFont typeface="Arial" panose="020B0604020202020204" pitchFamily="34" charset="0"/>
              <a:buChar char="•"/>
            </a:pPr>
            <a:r>
              <a:rPr lang="en-US" sz="2800" b="1" dirty="0"/>
              <a:t>Give the name of your business, your name and then an opening statement.</a:t>
            </a:r>
          </a:p>
          <a:p>
            <a:pPr marL="342900" indent="-342900">
              <a:buFont typeface="Arial" panose="020B0604020202020204" pitchFamily="34" charset="0"/>
              <a:buChar char="•"/>
            </a:pPr>
            <a:r>
              <a:rPr lang="en-US" sz="2800" b="1" dirty="0"/>
              <a:t>Sound enthusiastic and ready to help.</a:t>
            </a:r>
          </a:p>
          <a:p>
            <a:endParaRPr lang="en-US" sz="2800" b="1" dirty="0"/>
          </a:p>
          <a:p>
            <a:r>
              <a:rPr lang="en-US" sz="2800" b="1" dirty="0"/>
              <a:t>Example:  “Good morning and thank you for calling Belk.  My name is </a:t>
            </a:r>
            <a:br>
              <a:rPr lang="en-US" sz="2800" b="1" dirty="0"/>
            </a:br>
            <a:r>
              <a:rPr lang="en-US" sz="2800" b="1" dirty="0"/>
              <a:t>                   Ashley.  How can I help you today?”</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7901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495315" cy="3170099"/>
          </a:xfrm>
          <a:prstGeom prst="rect">
            <a:avLst/>
          </a:prstGeom>
          <a:noFill/>
        </p:spPr>
        <p:txBody>
          <a:bodyPr wrap="square" rtlCol="0">
            <a:spAutoFit/>
          </a:bodyPr>
          <a:lstStyle/>
          <a:p>
            <a:r>
              <a:rPr lang="en-US" sz="3200" b="1" dirty="0"/>
              <a:t>Techniques to Address Customer Needs</a:t>
            </a:r>
          </a:p>
          <a:p>
            <a:endParaRPr lang="en-US" sz="2400" b="1" dirty="0"/>
          </a:p>
          <a:p>
            <a:r>
              <a:rPr lang="en-US" sz="2400" b="1" dirty="0"/>
              <a:t>Welcoming</a:t>
            </a:r>
          </a:p>
          <a:p>
            <a:r>
              <a:rPr lang="en-US" sz="2400" b="1" dirty="0"/>
              <a:t>Phone Etiquette</a:t>
            </a:r>
          </a:p>
          <a:p>
            <a:endParaRPr lang="en-US" sz="2400" b="1" dirty="0"/>
          </a:p>
          <a:p>
            <a:r>
              <a:rPr lang="en-US" sz="2400" b="1" dirty="0"/>
              <a:t>Make your customer</a:t>
            </a:r>
          </a:p>
          <a:p>
            <a:r>
              <a:rPr lang="en-US" sz="2400" b="1" dirty="0"/>
              <a:t>feel valued and</a:t>
            </a:r>
          </a:p>
          <a:p>
            <a:r>
              <a:rPr lang="en-US" sz="2400" b="1" dirty="0"/>
              <a:t>i</a:t>
            </a:r>
            <a:r>
              <a:rPr lang="en-US" sz="2400" b="1"/>
              <a:t>mportant</a:t>
            </a:r>
            <a:r>
              <a:rPr lang="en-US" sz="2400" b="1" dirty="0"/>
              <a:t>.</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close up of text on a white background&#10;&#10;Description generated with high confidence">
            <a:extLst>
              <a:ext uri="{FF2B5EF4-FFF2-40B4-BE49-F238E27FC236}">
                <a16:creationId xmlns:a16="http://schemas.microsoft.com/office/drawing/2014/main" id="{E5E09817-C0B9-4993-AD97-BCABBE9A0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895" y="1159767"/>
            <a:ext cx="6667180" cy="5493153"/>
          </a:xfrm>
          <a:prstGeom prst="rect">
            <a:avLst/>
          </a:prstGeom>
        </p:spPr>
      </p:pic>
    </p:spTree>
    <p:extLst>
      <p:ext uri="{BB962C8B-B14F-4D97-AF65-F5344CB8AC3E}">
        <p14:creationId xmlns:p14="http://schemas.microsoft.com/office/powerpoint/2010/main" val="300290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73225" y="258901"/>
            <a:ext cx="11582400" cy="3170099"/>
          </a:xfrm>
          <a:prstGeom prst="rect">
            <a:avLst/>
          </a:prstGeom>
          <a:noFill/>
        </p:spPr>
        <p:txBody>
          <a:bodyPr wrap="square" rtlCol="0">
            <a:spAutoFit/>
          </a:bodyPr>
          <a:lstStyle/>
          <a:p>
            <a:r>
              <a:rPr lang="en-US" sz="3200" b="1" dirty="0"/>
              <a:t>Techniques to Address Customer Needs</a:t>
            </a:r>
          </a:p>
          <a:p>
            <a:endParaRPr lang="en-US" sz="2400" b="1" dirty="0"/>
          </a:p>
          <a:p>
            <a:r>
              <a:rPr lang="en-US" sz="2400" b="1" dirty="0"/>
              <a:t>Addressing Customers Online-</a:t>
            </a:r>
            <a:r>
              <a:rPr lang="en-US" sz="2400" b="1" u="sng" dirty="0"/>
              <a:t>Email Etiquette</a:t>
            </a:r>
          </a:p>
          <a:p>
            <a:endParaRPr lang="en-US" sz="2400" b="1" dirty="0"/>
          </a:p>
          <a:p>
            <a:pPr marL="342900" indent="-342900">
              <a:buFont typeface="Arial" panose="020B0604020202020204" pitchFamily="34" charset="0"/>
              <a:buChar char="•"/>
            </a:pPr>
            <a:r>
              <a:rPr lang="en-US" sz="2400" b="1" dirty="0"/>
              <a:t>Use proper grammar and spelling</a:t>
            </a:r>
          </a:p>
          <a:p>
            <a:pPr marL="342900" indent="-342900">
              <a:buFont typeface="Arial" panose="020B0604020202020204" pitchFamily="34" charset="0"/>
              <a:buChar char="•"/>
            </a:pPr>
            <a:r>
              <a:rPr lang="en-US" sz="2400" b="1" dirty="0"/>
              <a:t>Begin with a personal salutation, such as Dear Mr. Bowman or Dear Fellow Golfer.</a:t>
            </a:r>
          </a:p>
          <a:p>
            <a:pPr marL="342900" indent="-342900">
              <a:buFont typeface="Arial" panose="020B0604020202020204" pitchFamily="34" charset="0"/>
              <a:buChar char="•"/>
            </a:pPr>
            <a:r>
              <a:rPr lang="en-US" sz="2400" b="1" dirty="0"/>
              <a:t>Make messages short and visually interesting</a:t>
            </a:r>
          </a:p>
          <a:p>
            <a:pPr marL="342900" indent="-342900">
              <a:buFont typeface="Arial" panose="020B0604020202020204" pitchFamily="34" charset="0"/>
              <a:buChar char="•"/>
            </a:pPr>
            <a:r>
              <a:rPr lang="en-US" sz="2400" b="1" dirty="0"/>
              <a:t>Pretend you are writing to your English teacher</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487C25B8-3A2D-4BC9-A88C-1731C62AF352}"/>
              </a:ext>
            </a:extLst>
          </p:cNvPr>
          <p:cNvSpPr txBox="1"/>
          <p:nvPr/>
        </p:nvSpPr>
        <p:spPr>
          <a:xfrm>
            <a:off x="1017035" y="3308443"/>
            <a:ext cx="940525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Put the most important items first</a:t>
            </a:r>
          </a:p>
          <a:p>
            <a:pPr marL="285750" indent="-285750">
              <a:buFont typeface="Arial" panose="020B0604020202020204" pitchFamily="34" charset="0"/>
              <a:buChar char="•"/>
            </a:pPr>
            <a:r>
              <a:rPr lang="en-US" sz="2400" dirty="0"/>
              <a:t>Write clearly and specifically</a:t>
            </a:r>
          </a:p>
          <a:p>
            <a:pPr marL="285750" indent="-285750">
              <a:buFont typeface="Arial" panose="020B0604020202020204" pitchFamily="34" charset="0"/>
              <a:buChar char="•"/>
            </a:pPr>
            <a:r>
              <a:rPr lang="en-US" sz="2400" dirty="0"/>
              <a:t>Use action verbs</a:t>
            </a:r>
          </a:p>
          <a:p>
            <a:pPr marL="285750" indent="-285750">
              <a:buFont typeface="Arial" panose="020B0604020202020204" pitchFamily="34" charset="0"/>
              <a:buChar char="•"/>
            </a:pPr>
            <a:r>
              <a:rPr lang="en-US" sz="2400" dirty="0"/>
              <a:t>Read the message out loud to hear how it sounds</a:t>
            </a:r>
          </a:p>
          <a:p>
            <a:pPr marL="285750" indent="-285750">
              <a:buFont typeface="Arial" panose="020B0604020202020204" pitchFamily="34" charset="0"/>
              <a:buChar char="•"/>
            </a:pPr>
            <a:r>
              <a:rPr lang="en-US" sz="2400" dirty="0"/>
              <a:t>Keep the shortcut lingo (ex.-LOL) for your friends</a:t>
            </a:r>
          </a:p>
          <a:p>
            <a:pPr marL="285750" indent="-285750">
              <a:buFont typeface="Arial" panose="020B0604020202020204" pitchFamily="34" charset="0"/>
              <a:buChar char="•"/>
            </a:pPr>
            <a:r>
              <a:rPr lang="en-US" sz="2400" dirty="0"/>
              <a:t>Proofread-a lack of proper capitalization and punctuation has been proven to slow reading down and cause confusion for customers</a:t>
            </a:r>
          </a:p>
        </p:txBody>
      </p:sp>
      <p:pic>
        <p:nvPicPr>
          <p:cNvPr id="7" name="Picture 6" descr="A picture containing person, indoor, man, sitting&#10;&#10;Description generated with high confidence">
            <a:extLst>
              <a:ext uri="{FF2B5EF4-FFF2-40B4-BE49-F238E27FC236}">
                <a16:creationId xmlns:a16="http://schemas.microsoft.com/office/drawing/2014/main" id="{0CDB03E0-7DE3-4DFB-AF3A-6A7137D46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018" y="2717662"/>
            <a:ext cx="3638550" cy="2428875"/>
          </a:xfrm>
          <a:prstGeom prst="rect">
            <a:avLst/>
          </a:prstGeom>
        </p:spPr>
      </p:pic>
    </p:spTree>
    <p:extLst>
      <p:ext uri="{BB962C8B-B14F-4D97-AF65-F5344CB8AC3E}">
        <p14:creationId xmlns:p14="http://schemas.microsoft.com/office/powerpoint/2010/main" val="189251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41648" y="0"/>
            <a:ext cx="11495315" cy="5832366"/>
          </a:xfrm>
          <a:prstGeom prst="rect">
            <a:avLst/>
          </a:prstGeom>
          <a:noFill/>
        </p:spPr>
        <p:txBody>
          <a:bodyPr wrap="square" rtlCol="0">
            <a:spAutoFit/>
          </a:bodyPr>
          <a:lstStyle/>
          <a:p>
            <a:r>
              <a:rPr lang="en-US" sz="3200" b="1" dirty="0"/>
              <a:t>Techniques to Address Customer Needs</a:t>
            </a:r>
          </a:p>
          <a:p>
            <a:endParaRPr lang="en-US" sz="2000" b="1" dirty="0"/>
          </a:p>
          <a:p>
            <a:r>
              <a:rPr lang="en-US" sz="2400" b="1" dirty="0"/>
              <a:t>Addressing Customers Online-</a:t>
            </a:r>
            <a:r>
              <a:rPr lang="en-US" sz="2400" b="1" u="sng" dirty="0"/>
              <a:t>Live Chatting</a:t>
            </a:r>
          </a:p>
          <a:p>
            <a:endParaRPr lang="en-US" sz="2000" b="1" dirty="0"/>
          </a:p>
          <a:p>
            <a:r>
              <a:rPr lang="en-US" sz="2400" b="1" dirty="0"/>
              <a:t>A “live chat” occurs online when a customer is on a web site and has questions.</a:t>
            </a:r>
            <a:br>
              <a:rPr lang="en-US" sz="2400" b="1" dirty="0"/>
            </a:br>
            <a:r>
              <a:rPr lang="en-US" sz="2400" b="1" dirty="0"/>
              <a:t>If the “live chat” option is available, the customer can initiate it and a salesperson will</a:t>
            </a:r>
            <a:br>
              <a:rPr lang="en-US" sz="2400" b="1" dirty="0"/>
            </a:br>
            <a:r>
              <a:rPr lang="en-US" sz="2400" b="1" dirty="0"/>
              <a:t>start chatting.</a:t>
            </a:r>
          </a:p>
          <a:p>
            <a:endParaRPr lang="en-US" sz="2000" b="1" dirty="0"/>
          </a:p>
          <a:p>
            <a:r>
              <a:rPr lang="en-US" sz="2400" b="1" dirty="0"/>
              <a:t>As the salesperson in a live chat, follow the same rules as for email.</a:t>
            </a:r>
          </a:p>
          <a:p>
            <a:pPr marL="457200" indent="-457200">
              <a:buFont typeface="+mj-lt"/>
              <a:buAutoNum type="arabicPeriod"/>
            </a:pPr>
            <a:r>
              <a:rPr lang="en-US" sz="2300" b="1" dirty="0"/>
              <a:t>Listen and wait-some customers will give you the whole </a:t>
            </a:r>
            <a:br>
              <a:rPr lang="en-US" sz="2300" b="1" dirty="0"/>
            </a:br>
            <a:r>
              <a:rPr lang="en-US" sz="2300" b="1" dirty="0"/>
              <a:t>story; others may write one sentence and wait for you to </a:t>
            </a:r>
            <a:br>
              <a:rPr lang="en-US" sz="2300" b="1" dirty="0"/>
            </a:br>
            <a:r>
              <a:rPr lang="en-US" sz="2300" b="1" dirty="0"/>
              <a:t>respond so be patient.</a:t>
            </a:r>
          </a:p>
          <a:p>
            <a:pPr marL="457200" indent="-457200">
              <a:buFont typeface="+mj-lt"/>
              <a:buAutoNum type="arabicPeriod"/>
            </a:pPr>
            <a:r>
              <a:rPr lang="en-US" sz="2300" b="1" dirty="0"/>
              <a:t>Be prompt-if your response will take some time, let </a:t>
            </a:r>
            <a:br>
              <a:rPr lang="en-US" sz="2300" b="1" dirty="0"/>
            </a:br>
            <a:r>
              <a:rPr lang="en-US" sz="2300" b="1" dirty="0"/>
              <a:t>the customer know.  Check in with the customer if it </a:t>
            </a:r>
            <a:br>
              <a:rPr lang="en-US" sz="2300" b="1" dirty="0"/>
            </a:br>
            <a:r>
              <a:rPr lang="en-US" sz="2300" b="1" dirty="0"/>
              <a:t>takes even longer.</a:t>
            </a:r>
          </a:p>
          <a:p>
            <a:pPr marL="457200" indent="-457200">
              <a:buFont typeface="+mj-lt"/>
              <a:buAutoNum type="arabicPeriod"/>
            </a:pPr>
            <a:r>
              <a:rPr lang="en-US" sz="2300" b="1" dirty="0"/>
              <a:t>Proofread to avoid miscommunication.</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screenshot of a social media post&#10;&#10;Description generated with very high confidence">
            <a:extLst>
              <a:ext uri="{FF2B5EF4-FFF2-40B4-BE49-F238E27FC236}">
                <a16:creationId xmlns:a16="http://schemas.microsoft.com/office/drawing/2014/main" id="{ACDAC65C-91E0-4889-8328-3C80BCEE2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554" y="3429000"/>
            <a:ext cx="3982764" cy="3579650"/>
          </a:xfrm>
          <a:prstGeom prst="rect">
            <a:avLst/>
          </a:prstGeom>
        </p:spPr>
      </p:pic>
    </p:spTree>
    <p:extLst>
      <p:ext uri="{BB962C8B-B14F-4D97-AF65-F5344CB8AC3E}">
        <p14:creationId xmlns:p14="http://schemas.microsoft.com/office/powerpoint/2010/main" val="3165400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41648" y="0"/>
            <a:ext cx="11495315" cy="5878532"/>
          </a:xfrm>
          <a:prstGeom prst="rect">
            <a:avLst/>
          </a:prstGeom>
          <a:noFill/>
        </p:spPr>
        <p:txBody>
          <a:bodyPr wrap="square" rtlCol="0">
            <a:spAutoFit/>
          </a:bodyPr>
          <a:lstStyle/>
          <a:p>
            <a:r>
              <a:rPr lang="en-US" sz="3200" b="1" dirty="0"/>
              <a:t>Techniques to Address Customer Needs</a:t>
            </a:r>
          </a:p>
          <a:p>
            <a:endParaRPr lang="en-US" sz="2000" b="1" dirty="0"/>
          </a:p>
          <a:p>
            <a:r>
              <a:rPr lang="en-US" sz="2800" b="1" dirty="0"/>
              <a:t>Addressing Customers Online-</a:t>
            </a:r>
            <a:r>
              <a:rPr lang="en-US" sz="2800" b="1" u="sng" dirty="0"/>
              <a:t>Twitter</a:t>
            </a:r>
          </a:p>
          <a:p>
            <a:endParaRPr lang="en-US" sz="2000" b="1" dirty="0"/>
          </a:p>
          <a:p>
            <a:r>
              <a:rPr lang="en-US" sz="2700" b="1" dirty="0"/>
              <a:t>Over 30% of top brands have their own Twitter handles.  Those who use Twitter love the instant gratification of social media.</a:t>
            </a:r>
          </a:p>
          <a:p>
            <a:endParaRPr lang="en-US" sz="2700" b="1" dirty="0"/>
          </a:p>
          <a:p>
            <a:r>
              <a:rPr lang="en-US" sz="2700" b="1" dirty="0"/>
              <a:t>Tweeting can be a great tool when used properly.  </a:t>
            </a:r>
            <a:br>
              <a:rPr lang="en-US" sz="2700" b="1" dirty="0"/>
            </a:br>
            <a:r>
              <a:rPr lang="en-US" sz="2700" b="1" dirty="0"/>
              <a:t>It is limited by the fact that you can only use 280 </a:t>
            </a:r>
            <a:br>
              <a:rPr lang="en-US" sz="2700" b="1" dirty="0"/>
            </a:br>
            <a:r>
              <a:rPr lang="en-US" sz="2700" b="1" dirty="0"/>
              <a:t>characters, so there will be no in-depth </a:t>
            </a:r>
            <a:br>
              <a:rPr lang="en-US" sz="2700" b="1" dirty="0"/>
            </a:br>
            <a:r>
              <a:rPr lang="en-US" sz="2700" b="1" dirty="0"/>
              <a:t>conversation.</a:t>
            </a:r>
          </a:p>
          <a:p>
            <a:endParaRPr lang="en-US" sz="2700" b="1" dirty="0"/>
          </a:p>
          <a:p>
            <a:r>
              <a:rPr lang="en-US" sz="2700" b="1" dirty="0"/>
              <a:t>Treat tweeting on behalf of a business in the same</a:t>
            </a:r>
            <a:br>
              <a:rPr lang="en-US" sz="2700" b="1" dirty="0"/>
            </a:br>
            <a:r>
              <a:rPr lang="en-US" sz="2700" b="1" dirty="0"/>
              <a:t>way as you would treat emails.</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screenshot of a cell phone&#10;&#10;Description generated with high confidence">
            <a:extLst>
              <a:ext uri="{FF2B5EF4-FFF2-40B4-BE49-F238E27FC236}">
                <a16:creationId xmlns:a16="http://schemas.microsoft.com/office/drawing/2014/main" id="{FBB4ED4F-DEAE-406E-ABB4-5968CFCC2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9479" y="3195177"/>
            <a:ext cx="4098739" cy="3429558"/>
          </a:xfrm>
          <a:prstGeom prst="rect">
            <a:avLst/>
          </a:prstGeom>
        </p:spPr>
      </p:pic>
    </p:spTree>
    <p:extLst>
      <p:ext uri="{BB962C8B-B14F-4D97-AF65-F5344CB8AC3E}">
        <p14:creationId xmlns:p14="http://schemas.microsoft.com/office/powerpoint/2010/main" val="1516664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495315" cy="5386090"/>
          </a:xfrm>
          <a:prstGeom prst="rect">
            <a:avLst/>
          </a:prstGeom>
          <a:noFill/>
        </p:spPr>
        <p:txBody>
          <a:bodyPr wrap="square" rtlCol="0">
            <a:spAutoFit/>
          </a:bodyPr>
          <a:lstStyle/>
          <a:p>
            <a:r>
              <a:rPr lang="en-US" sz="3200" b="1" dirty="0"/>
              <a:t>Techniques to Address Customer Needs</a:t>
            </a:r>
          </a:p>
          <a:p>
            <a:endParaRPr lang="en-US" sz="2400" b="1" dirty="0"/>
          </a:p>
          <a:p>
            <a:r>
              <a:rPr lang="en-US" sz="2400" b="1" dirty="0"/>
              <a:t>Meeting Customer Needs and Providing Exceptional Service</a:t>
            </a:r>
          </a:p>
          <a:p>
            <a:endParaRPr lang="en-US" sz="2400" b="1" dirty="0"/>
          </a:p>
          <a:p>
            <a:r>
              <a:rPr lang="en-US" sz="2400" b="1" dirty="0"/>
              <a:t>There’s giving Customer Service and then there’s giving </a:t>
            </a:r>
            <a:r>
              <a:rPr lang="en-US" sz="2400" b="1" u="sng" dirty="0"/>
              <a:t>Exemplary Customer Service</a:t>
            </a:r>
            <a:r>
              <a:rPr lang="en-US" sz="2400" b="1" dirty="0"/>
              <a:t>.</a:t>
            </a:r>
            <a:br>
              <a:rPr lang="en-US" sz="2400" b="1" dirty="0"/>
            </a:br>
            <a:r>
              <a:rPr lang="en-US" sz="2400" b="1" dirty="0"/>
              <a:t>Following is a list of customer’s most important wants and needs when it comes to </a:t>
            </a:r>
            <a:br>
              <a:rPr lang="en-US" sz="2400" b="1" dirty="0"/>
            </a:br>
            <a:r>
              <a:rPr lang="en-US" sz="2400" b="1" dirty="0"/>
              <a:t>exceptional Customer Service.</a:t>
            </a:r>
          </a:p>
          <a:p>
            <a:endParaRPr lang="en-US" sz="2400" b="1" dirty="0"/>
          </a:p>
          <a:p>
            <a:r>
              <a:rPr lang="en-US" sz="2400" b="1" dirty="0"/>
              <a:t>1. Problem Solved				  6. Consistency, Reliability and Predictability</a:t>
            </a:r>
            <a:br>
              <a:rPr lang="en-US" sz="2400" b="1" dirty="0"/>
            </a:br>
            <a:r>
              <a:rPr lang="en-US" sz="2400" b="1" dirty="0"/>
              <a:t>2. Effort					  7. Value</a:t>
            </a:r>
          </a:p>
          <a:p>
            <a:r>
              <a:rPr lang="en-US" sz="2400" b="1" dirty="0"/>
              <a:t>3. Acknowledgement &amp; Understanding	  8. Reasonable Simplicity</a:t>
            </a:r>
            <a:br>
              <a:rPr lang="en-US" sz="2400" b="1" dirty="0"/>
            </a:br>
            <a:r>
              <a:rPr lang="en-US" sz="2400" b="1" dirty="0"/>
              <a:t>    their Expectations				  9. Prompt Service</a:t>
            </a:r>
          </a:p>
          <a:p>
            <a:r>
              <a:rPr lang="en-US" sz="2400" b="1" dirty="0"/>
              <a:t>4. Choices and Options			10. Confidentiality</a:t>
            </a:r>
          </a:p>
          <a:p>
            <a:r>
              <a:rPr lang="en-US" sz="2400" b="1" dirty="0"/>
              <a:t>5. Positive Surprises</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39219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495315" cy="5324535"/>
          </a:xfrm>
          <a:prstGeom prst="rect">
            <a:avLst/>
          </a:prstGeom>
          <a:noFill/>
        </p:spPr>
        <p:txBody>
          <a:bodyPr wrap="square" rtlCol="0">
            <a:spAutoFit/>
          </a:bodyPr>
          <a:lstStyle/>
          <a:p>
            <a:r>
              <a:rPr lang="en-US" sz="3200" b="1" dirty="0"/>
              <a:t>Arranging Service Recovery &amp; Handling </a:t>
            </a:r>
            <a:br>
              <a:rPr lang="en-US" sz="3200" b="1" dirty="0"/>
            </a:br>
            <a:r>
              <a:rPr lang="en-US" sz="3200" b="1" dirty="0"/>
              <a:t>Service Failures</a:t>
            </a:r>
          </a:p>
          <a:p>
            <a:endParaRPr lang="en-US" sz="2000" b="1" dirty="0"/>
          </a:p>
          <a:p>
            <a:r>
              <a:rPr lang="en-US" sz="2800" b="1" u="sng" dirty="0"/>
              <a:t>Grievance</a:t>
            </a:r>
            <a:r>
              <a:rPr lang="en-US" sz="2800" b="1" dirty="0"/>
              <a:t>-a wrong considered as grounds for complaint, or something believed to cause distress</a:t>
            </a:r>
          </a:p>
          <a:p>
            <a:endParaRPr lang="en-US" sz="2000" b="1" dirty="0"/>
          </a:p>
          <a:p>
            <a:r>
              <a:rPr lang="en-US" sz="2800" b="1" u="sng" dirty="0"/>
              <a:t>The Customer 4-Step Grievance Process</a:t>
            </a:r>
          </a:p>
          <a:p>
            <a:r>
              <a:rPr lang="en-US" sz="2800" b="1" dirty="0"/>
              <a:t>These steps require you to use your customer service and questioning techniques to gain a clear understanding of the customer’s needs and want.</a:t>
            </a:r>
          </a:p>
          <a:p>
            <a:r>
              <a:rPr lang="en-US" sz="2400" b="1" dirty="0"/>
              <a:t>	Step 1:  Keep your composure</a:t>
            </a:r>
          </a:p>
          <a:p>
            <a:r>
              <a:rPr lang="en-US" sz="2400" b="1" dirty="0"/>
              <a:t>	Step 2:  Apologize and thank the customer</a:t>
            </a:r>
          </a:p>
          <a:p>
            <a:r>
              <a:rPr lang="en-US" sz="2400" b="1" dirty="0"/>
              <a:t>	Step 3:  Listen carefully and investigate the situation</a:t>
            </a:r>
          </a:p>
          <a:p>
            <a:r>
              <a:rPr lang="en-US" sz="2400" b="1" dirty="0"/>
              <a:t>	Step 4:  Propose solution options.</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group of people looking at a computer&#10;&#10;Description generated with high confidence">
            <a:extLst>
              <a:ext uri="{FF2B5EF4-FFF2-40B4-BE49-F238E27FC236}">
                <a16:creationId xmlns:a16="http://schemas.microsoft.com/office/drawing/2014/main" id="{5B265E6E-815D-4D36-A8E4-8F123EE87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923" y="3993159"/>
            <a:ext cx="3937235" cy="2362341"/>
          </a:xfrm>
          <a:prstGeom prst="rect">
            <a:avLst/>
          </a:prstGeom>
        </p:spPr>
      </p:pic>
      <p:sp>
        <p:nvSpPr>
          <p:cNvPr id="7" name="TextBox 6">
            <a:extLst>
              <a:ext uri="{FF2B5EF4-FFF2-40B4-BE49-F238E27FC236}">
                <a16:creationId xmlns:a16="http://schemas.microsoft.com/office/drawing/2014/main" id="{3E5FE2C4-C6C2-4278-A6D7-E50709C8C42B}"/>
              </a:ext>
            </a:extLst>
          </p:cNvPr>
          <p:cNvSpPr txBox="1"/>
          <p:nvPr/>
        </p:nvSpPr>
        <p:spPr>
          <a:xfrm>
            <a:off x="2260980" y="5591750"/>
            <a:ext cx="5557704" cy="923330"/>
          </a:xfrm>
          <a:prstGeom prst="rect">
            <a:avLst/>
          </a:prstGeom>
          <a:noFill/>
        </p:spPr>
        <p:txBody>
          <a:bodyPr wrap="square" rtlCol="0">
            <a:spAutoFit/>
          </a:bodyPr>
          <a:lstStyle/>
          <a:p>
            <a:r>
              <a:rPr lang="en-US" dirty="0">
                <a:solidFill>
                  <a:srgbClr val="FF0000"/>
                </a:solidFill>
              </a:rPr>
              <a:t>Customer Complaints give a business valuable feedback about things they can fix and avoid those problems in the future.</a:t>
            </a:r>
          </a:p>
        </p:txBody>
      </p:sp>
    </p:spTree>
    <p:extLst>
      <p:ext uri="{BB962C8B-B14F-4D97-AF65-F5344CB8AC3E}">
        <p14:creationId xmlns:p14="http://schemas.microsoft.com/office/powerpoint/2010/main" val="712004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495315" cy="4893647"/>
          </a:xfrm>
          <a:prstGeom prst="rect">
            <a:avLst/>
          </a:prstGeom>
          <a:noFill/>
        </p:spPr>
        <p:txBody>
          <a:bodyPr wrap="square" rtlCol="0">
            <a:spAutoFit/>
          </a:bodyPr>
          <a:lstStyle/>
          <a:p>
            <a:r>
              <a:rPr lang="en-US" sz="3200" b="1" dirty="0"/>
              <a:t>Arranging Service Recovery &amp; Handling </a:t>
            </a:r>
            <a:br>
              <a:rPr lang="en-US" sz="3200" b="1" dirty="0"/>
            </a:br>
            <a:r>
              <a:rPr lang="en-US" sz="3200" b="1" dirty="0"/>
              <a:t>Service Failures</a:t>
            </a:r>
          </a:p>
          <a:p>
            <a:endParaRPr lang="en-US" sz="2000" b="1" dirty="0"/>
          </a:p>
          <a:p>
            <a:r>
              <a:rPr lang="en-US" sz="2800" b="1" dirty="0"/>
              <a:t>5 Forbidden Phrases to Use When Handing Customers with Problems</a:t>
            </a:r>
          </a:p>
          <a:p>
            <a:r>
              <a:rPr lang="en-US" sz="2000" b="1" dirty="0"/>
              <a:t>1-“I don’t know”</a:t>
            </a:r>
          </a:p>
          <a:p>
            <a:r>
              <a:rPr lang="en-US" sz="2000" b="1" dirty="0"/>
              <a:t>          INSTEAD:  Say something like, “That’s a good question; let me find out for you.”</a:t>
            </a:r>
          </a:p>
          <a:p>
            <a:r>
              <a:rPr lang="en-US" sz="2000" b="1" dirty="0"/>
              <a:t>2-“We can’t do that”</a:t>
            </a:r>
          </a:p>
          <a:p>
            <a:r>
              <a:rPr lang="en-US" sz="2000" b="1" dirty="0"/>
              <a:t>          INSTEAD:  Say something like, “Here’s what we do can,” or “Here’s how we can help,” or “Here’s what </a:t>
            </a:r>
            <a:br>
              <a:rPr lang="en-US" sz="2000" b="1" dirty="0"/>
            </a:br>
            <a:r>
              <a:rPr lang="en-US" sz="2000" b="1" dirty="0"/>
              <a:t>          needs to be done,” or “I need to.”  Give options using the words “we” or “I.”</a:t>
            </a:r>
          </a:p>
          <a:p>
            <a:r>
              <a:rPr lang="en-US" sz="2000" b="1" dirty="0"/>
              <a:t>3-“You have to…”</a:t>
            </a:r>
          </a:p>
          <a:p>
            <a:r>
              <a:rPr lang="en-US" sz="2000" b="1" dirty="0"/>
              <a:t>          INSTEAD:  Telling a customer that they have to do something might incite them even more.  Explain </a:t>
            </a:r>
            <a:br>
              <a:rPr lang="en-US" sz="2000" b="1" dirty="0"/>
            </a:br>
            <a:r>
              <a:rPr lang="en-US" sz="2000" b="1" dirty="0"/>
              <a:t>          what you can do for them.  Once you do that, you can then given them instructions on what they may </a:t>
            </a:r>
            <a:br>
              <a:rPr lang="en-US" sz="2000" b="1" dirty="0"/>
            </a:br>
            <a:r>
              <a:rPr lang="en-US" sz="2000" b="1" dirty="0"/>
              <a:t>          need to do.</a:t>
            </a:r>
          </a:p>
          <a:p>
            <a:endParaRPr lang="en-US" sz="2000" b="1"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close up of a sign&#10;&#10;Description generated with very high confidence">
            <a:extLst>
              <a:ext uri="{FF2B5EF4-FFF2-40B4-BE49-F238E27FC236}">
                <a16:creationId xmlns:a16="http://schemas.microsoft.com/office/drawing/2014/main" id="{CE078F45-4836-4499-9392-587F7AFA4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393" y="4316686"/>
            <a:ext cx="3404532" cy="2553399"/>
          </a:xfrm>
          <a:prstGeom prst="rect">
            <a:avLst/>
          </a:prstGeom>
        </p:spPr>
      </p:pic>
    </p:spTree>
    <p:extLst>
      <p:ext uri="{BB962C8B-B14F-4D97-AF65-F5344CB8AC3E}">
        <p14:creationId xmlns:p14="http://schemas.microsoft.com/office/powerpoint/2010/main" val="2473198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495315" cy="4278094"/>
          </a:xfrm>
          <a:prstGeom prst="rect">
            <a:avLst/>
          </a:prstGeom>
          <a:noFill/>
        </p:spPr>
        <p:txBody>
          <a:bodyPr wrap="square" rtlCol="0">
            <a:spAutoFit/>
          </a:bodyPr>
          <a:lstStyle/>
          <a:p>
            <a:r>
              <a:rPr lang="en-US" sz="3200" b="1" dirty="0"/>
              <a:t>Arranging Service Recovery &amp; Handling </a:t>
            </a:r>
            <a:br>
              <a:rPr lang="en-US" sz="3200" b="1" dirty="0"/>
            </a:br>
            <a:r>
              <a:rPr lang="en-US" sz="3200" b="1" dirty="0"/>
              <a:t>Service Failures</a:t>
            </a:r>
          </a:p>
          <a:p>
            <a:endParaRPr lang="en-US" sz="2000" b="1" dirty="0"/>
          </a:p>
          <a:p>
            <a:r>
              <a:rPr lang="en-US" sz="2800" b="1" dirty="0"/>
              <a:t>5 Forbidden Phrases to Use When Handing Customers with Problems</a:t>
            </a:r>
          </a:p>
          <a:p>
            <a:r>
              <a:rPr lang="en-US" sz="2000" b="1" dirty="0"/>
              <a:t>4-“Just a second”</a:t>
            </a:r>
          </a:p>
          <a:p>
            <a:r>
              <a:rPr lang="en-US" sz="2000" b="1" dirty="0"/>
              <a:t>          INSTEAD:  Give an honest answer about how long it will take you to complete whatever you are </a:t>
            </a:r>
            <a:br>
              <a:rPr lang="en-US" sz="2000" b="1" dirty="0"/>
            </a:br>
            <a:r>
              <a:rPr lang="en-US" sz="2000" b="1" dirty="0"/>
              <a:t>          doing and tell them what you are about to do.</a:t>
            </a:r>
          </a:p>
          <a:p>
            <a:r>
              <a:rPr lang="en-US" sz="2000" b="1" dirty="0"/>
              <a:t>5-“No”</a:t>
            </a:r>
          </a:p>
          <a:p>
            <a:r>
              <a:rPr lang="en-US" sz="2000" b="1" dirty="0"/>
              <a:t>          INSTEAD:  Try to find a way to state the situation positively.  The customer is not always right, but he </a:t>
            </a:r>
            <a:br>
              <a:rPr lang="en-US" sz="2000" b="1" dirty="0"/>
            </a:br>
            <a:r>
              <a:rPr lang="en-US" sz="2000" b="1" dirty="0"/>
              <a:t>          is always the customer and they hate to hear NO.  You may not be able to do everything they want, </a:t>
            </a:r>
            <a:br>
              <a:rPr lang="en-US" sz="2000" b="1" dirty="0"/>
            </a:br>
            <a:r>
              <a:rPr lang="en-US" sz="2000" b="1" dirty="0"/>
              <a:t>          but be assure to tell them what you can do.</a:t>
            </a:r>
          </a:p>
          <a:p>
            <a:endParaRPr lang="en-US" sz="2000" b="1"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14400704-0401-4281-9761-6B7182810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037" y="4276871"/>
            <a:ext cx="5256402" cy="2379565"/>
          </a:xfrm>
          <a:prstGeom prst="rect">
            <a:avLst/>
          </a:prstGeom>
        </p:spPr>
      </p:pic>
    </p:spTree>
    <p:extLst>
      <p:ext uri="{BB962C8B-B14F-4D97-AF65-F5344CB8AC3E}">
        <p14:creationId xmlns:p14="http://schemas.microsoft.com/office/powerpoint/2010/main" val="385882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791475" y="86916"/>
            <a:ext cx="10476907" cy="5601533"/>
          </a:xfrm>
          <a:prstGeom prst="rect">
            <a:avLst/>
          </a:prstGeom>
          <a:noFill/>
        </p:spPr>
        <p:txBody>
          <a:bodyPr wrap="none" rtlCol="0">
            <a:spAutoFit/>
          </a:bodyPr>
          <a:lstStyle/>
          <a:p>
            <a:r>
              <a:rPr lang="en-US" sz="3200" b="1" dirty="0"/>
              <a:t>Chapter 2:  Customer Service</a:t>
            </a:r>
          </a:p>
          <a:p>
            <a:endParaRPr lang="en-US" sz="2000" dirty="0"/>
          </a:p>
          <a:p>
            <a:r>
              <a:rPr lang="en-US" sz="3200" dirty="0"/>
              <a:t>2.4 Educate the Customer</a:t>
            </a:r>
          </a:p>
          <a:p>
            <a:r>
              <a:rPr lang="en-US" sz="3200" dirty="0"/>
              <a:t>       Explain levels of product/service value to customers in a</a:t>
            </a:r>
            <a:br>
              <a:rPr lang="en-US" sz="3200" dirty="0"/>
            </a:br>
            <a:r>
              <a:rPr lang="en-US" sz="3200" dirty="0"/>
              <a:t>       way that is relevant to their needs</a:t>
            </a:r>
          </a:p>
          <a:p>
            <a:r>
              <a:rPr lang="en-US" sz="3200" dirty="0"/>
              <a:t>       Recommend comprehensive solutions, products, services,</a:t>
            </a:r>
            <a:br>
              <a:rPr lang="en-US" sz="3200" dirty="0"/>
            </a:br>
            <a:r>
              <a:rPr lang="en-US" sz="3200" dirty="0"/>
              <a:t>       and related items based on customer needs</a:t>
            </a:r>
          </a:p>
          <a:p>
            <a:r>
              <a:rPr lang="en-US" sz="3200" dirty="0"/>
              <a:t>       Educate the customer about service policies and related</a:t>
            </a:r>
            <a:br>
              <a:rPr lang="en-US" sz="3200" dirty="0"/>
            </a:br>
            <a:r>
              <a:rPr lang="en-US" sz="3200" dirty="0"/>
              <a:t>       resources (e.g. returns, warranties, guarantees, service</a:t>
            </a:r>
            <a:br>
              <a:rPr lang="en-US" sz="3200" dirty="0"/>
            </a:br>
            <a:r>
              <a:rPr lang="en-US" sz="3200" dirty="0"/>
              <a:t>       plans, support plans, instruction)</a:t>
            </a:r>
          </a:p>
          <a:p>
            <a:r>
              <a:rPr lang="en-US" sz="3200" dirty="0"/>
              <a:t>       Know when to ask for help, support, and advice</a:t>
            </a:r>
          </a:p>
          <a:p>
            <a:endParaRPr lang="en-US" dirty="0"/>
          </a:p>
        </p:txBody>
      </p:sp>
      <p:sp>
        <p:nvSpPr>
          <p:cNvPr id="5" name="Oval 4">
            <a:extLst>
              <a:ext uri="{FF2B5EF4-FFF2-40B4-BE49-F238E27FC236}">
                <a16:creationId xmlns:a16="http://schemas.microsoft.com/office/drawing/2014/main" id="{5C6E51DA-5B93-4265-8DFC-08DC45EC4CB1}"/>
              </a:ext>
            </a:extLst>
          </p:cNvPr>
          <p:cNvSpPr/>
          <p:nvPr/>
        </p:nvSpPr>
        <p:spPr>
          <a:xfrm>
            <a:off x="1304488" y="1581539"/>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FE210A0-654F-4980-931C-7FED7B652B23}"/>
              </a:ext>
            </a:extLst>
          </p:cNvPr>
          <p:cNvSpPr/>
          <p:nvPr/>
        </p:nvSpPr>
        <p:spPr>
          <a:xfrm>
            <a:off x="1304488" y="2566423"/>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E2AAF3-5503-4133-BB5F-B803038AE621}"/>
              </a:ext>
            </a:extLst>
          </p:cNvPr>
          <p:cNvSpPr/>
          <p:nvPr/>
        </p:nvSpPr>
        <p:spPr>
          <a:xfrm>
            <a:off x="1304488" y="3472458"/>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C0F178-B4C7-4BCE-98F2-EC7D2C2041ED}"/>
              </a:ext>
            </a:extLst>
          </p:cNvPr>
          <p:cNvSpPr/>
          <p:nvPr/>
        </p:nvSpPr>
        <p:spPr>
          <a:xfrm>
            <a:off x="1304488" y="4995352"/>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85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1145638" y="960727"/>
            <a:ext cx="9900724" cy="5786199"/>
          </a:xfrm>
          <a:prstGeom prst="rect">
            <a:avLst/>
          </a:prstGeom>
          <a:noFill/>
        </p:spPr>
        <p:txBody>
          <a:bodyPr wrap="none" rtlCol="0">
            <a:spAutoFit/>
          </a:bodyPr>
          <a:lstStyle/>
          <a:p>
            <a:r>
              <a:rPr lang="en-US" sz="3200" b="1" dirty="0"/>
              <a:t>Chapter 2:  Customer Service</a:t>
            </a:r>
          </a:p>
          <a:p>
            <a:endParaRPr lang="en-US" sz="3200" dirty="0"/>
          </a:p>
          <a:p>
            <a:r>
              <a:rPr lang="en-US" sz="3200" dirty="0"/>
              <a:t>2.2 Learn About Products and Services</a:t>
            </a:r>
          </a:p>
          <a:p>
            <a:r>
              <a:rPr lang="en-US" sz="3200" dirty="0"/>
              <a:t>       Examine how seeking out and participating in training</a:t>
            </a:r>
            <a:br>
              <a:rPr lang="en-US" sz="3200" dirty="0"/>
            </a:br>
            <a:r>
              <a:rPr lang="en-US" sz="3200" dirty="0"/>
              <a:t>       opportunities helps associates</a:t>
            </a:r>
          </a:p>
          <a:p>
            <a:r>
              <a:rPr lang="en-US" sz="3200" dirty="0"/>
              <a:t>       Learn to build recommendations for customers by </a:t>
            </a:r>
            <a:br>
              <a:rPr lang="en-US" sz="3200" dirty="0"/>
            </a:br>
            <a:r>
              <a:rPr lang="en-US" sz="3200" dirty="0"/>
              <a:t>       testing or sampling products and services</a:t>
            </a:r>
            <a:br>
              <a:rPr lang="en-US" sz="3200" dirty="0"/>
            </a:br>
            <a:r>
              <a:rPr lang="en-US" sz="3200" dirty="0"/>
              <a:t>       Discuss researching and reviewing relevant data on</a:t>
            </a:r>
            <a:br>
              <a:rPr lang="en-US" sz="3200" dirty="0"/>
            </a:br>
            <a:r>
              <a:rPr lang="en-US" sz="3200" dirty="0"/>
              <a:t>       competitors’ products and/or services</a:t>
            </a:r>
          </a:p>
          <a:p>
            <a:r>
              <a:rPr lang="en-US" sz="3200" dirty="0"/>
              <a:t>       Explain the importance of remaining current regarding</a:t>
            </a:r>
            <a:br>
              <a:rPr lang="en-US" sz="3200" dirty="0"/>
            </a:br>
            <a:r>
              <a:rPr lang="en-US" sz="3200" dirty="0"/>
              <a:t>       products, services and industry standards</a:t>
            </a:r>
          </a:p>
          <a:p>
            <a:endParaRPr lang="en-US" dirty="0"/>
          </a:p>
        </p:txBody>
      </p:sp>
      <p:sp>
        <p:nvSpPr>
          <p:cNvPr id="5" name="Oval 4">
            <a:extLst>
              <a:ext uri="{FF2B5EF4-FFF2-40B4-BE49-F238E27FC236}">
                <a16:creationId xmlns:a16="http://schemas.microsoft.com/office/drawing/2014/main" id="{5C6E51DA-5B93-4265-8DFC-08DC45EC4CB1}"/>
              </a:ext>
            </a:extLst>
          </p:cNvPr>
          <p:cNvSpPr/>
          <p:nvPr/>
        </p:nvSpPr>
        <p:spPr>
          <a:xfrm>
            <a:off x="1654651" y="2611073"/>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D3A0EC5-FBAF-4DF7-B8F8-ED55E53615F1}"/>
              </a:ext>
            </a:extLst>
          </p:cNvPr>
          <p:cNvSpPr/>
          <p:nvPr/>
        </p:nvSpPr>
        <p:spPr>
          <a:xfrm>
            <a:off x="1654651" y="3603380"/>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98FDCFF-3A3F-40AF-A571-482EF00ECAC7}"/>
              </a:ext>
            </a:extLst>
          </p:cNvPr>
          <p:cNvSpPr/>
          <p:nvPr/>
        </p:nvSpPr>
        <p:spPr>
          <a:xfrm>
            <a:off x="1654651" y="4595687"/>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374B4B2-59DF-40EF-A12B-6B600F715E82}"/>
              </a:ext>
            </a:extLst>
          </p:cNvPr>
          <p:cNvSpPr/>
          <p:nvPr/>
        </p:nvSpPr>
        <p:spPr>
          <a:xfrm>
            <a:off x="1654651" y="5586367"/>
            <a:ext cx="159390" cy="16987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167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8342" y="102830"/>
            <a:ext cx="11495315" cy="3231654"/>
          </a:xfrm>
          <a:prstGeom prst="rect">
            <a:avLst/>
          </a:prstGeom>
          <a:noFill/>
        </p:spPr>
        <p:txBody>
          <a:bodyPr wrap="square" rtlCol="0">
            <a:spAutoFit/>
          </a:bodyPr>
          <a:lstStyle/>
          <a:p>
            <a:r>
              <a:rPr lang="en-US" sz="3200" b="1" dirty="0"/>
              <a:t>Explain Levels of Product/Service Value to</a:t>
            </a:r>
            <a:br>
              <a:rPr lang="en-US" sz="3200" b="1" dirty="0"/>
            </a:br>
            <a:r>
              <a:rPr lang="en-US" sz="3200" b="1" dirty="0"/>
              <a:t>Customers in a Way that is Relevant to their Needs</a:t>
            </a:r>
          </a:p>
          <a:p>
            <a:endParaRPr lang="en-US" sz="3200" b="1" dirty="0"/>
          </a:p>
          <a:p>
            <a:r>
              <a:rPr lang="en-US" sz="2800" b="1" dirty="0"/>
              <a:t>As you being your customer interaction, you will want to make sure that</a:t>
            </a:r>
            <a:br>
              <a:rPr lang="en-US" sz="2800" b="1" dirty="0"/>
            </a:br>
            <a:r>
              <a:rPr lang="en-US" sz="2800" b="1" dirty="0"/>
              <a:t>you understand why the customer has come into your store.  They may or</a:t>
            </a:r>
            <a:br>
              <a:rPr lang="en-US" sz="2800" b="1" dirty="0"/>
            </a:br>
            <a:r>
              <a:rPr lang="en-US" sz="2800" b="1" dirty="0"/>
              <a:t>may not know exactly what they want.  Your job is to provide guidance.</a:t>
            </a:r>
          </a:p>
          <a:p>
            <a:endParaRPr lang="en-US" sz="2400" b="1"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7D5C845A-827B-4F06-B34D-DD86BB9F5E20}"/>
              </a:ext>
            </a:extLst>
          </p:cNvPr>
          <p:cNvPicPr>
            <a:picLocks noChangeAspect="1"/>
          </p:cNvPicPr>
          <p:nvPr/>
        </p:nvPicPr>
        <p:blipFill>
          <a:blip r:embed="rId3"/>
          <a:stretch>
            <a:fillRect/>
          </a:stretch>
        </p:blipFill>
        <p:spPr>
          <a:xfrm>
            <a:off x="3946152" y="3264421"/>
            <a:ext cx="3457744" cy="3234284"/>
          </a:xfrm>
          <a:prstGeom prst="rect">
            <a:avLst/>
          </a:prstGeom>
        </p:spPr>
      </p:pic>
    </p:spTree>
    <p:extLst>
      <p:ext uri="{BB962C8B-B14F-4D97-AF65-F5344CB8AC3E}">
        <p14:creationId xmlns:p14="http://schemas.microsoft.com/office/powerpoint/2010/main" val="4246757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478172" y="102830"/>
            <a:ext cx="11365485" cy="6247864"/>
          </a:xfrm>
          <a:prstGeom prst="rect">
            <a:avLst/>
          </a:prstGeom>
          <a:noFill/>
        </p:spPr>
        <p:txBody>
          <a:bodyPr wrap="square" rtlCol="0">
            <a:spAutoFit/>
          </a:bodyPr>
          <a:lstStyle/>
          <a:p>
            <a:r>
              <a:rPr lang="en-US" sz="3200" b="1" dirty="0"/>
              <a:t>Explain Levels of Product/Service Value to</a:t>
            </a:r>
            <a:br>
              <a:rPr lang="en-US" sz="3200" b="1" dirty="0"/>
            </a:br>
            <a:r>
              <a:rPr lang="en-US" sz="3200" b="1" dirty="0"/>
              <a:t>Customers in a Way That is Relevant to their Needs</a:t>
            </a:r>
          </a:p>
          <a:p>
            <a:endParaRPr lang="en-US" sz="2000" b="1" dirty="0"/>
          </a:p>
          <a:p>
            <a:r>
              <a:rPr lang="en-US" sz="2800" b="1" dirty="0"/>
              <a:t>Before you can explain anything to a customer, you must first</a:t>
            </a:r>
          </a:p>
          <a:p>
            <a:r>
              <a:rPr lang="en-US" sz="2800" b="1" dirty="0"/>
              <a:t>meet them.  What’s your Opening Statement?</a:t>
            </a:r>
          </a:p>
          <a:p>
            <a:endParaRPr lang="en-US" sz="2000" b="1" dirty="0"/>
          </a:p>
          <a:p>
            <a:r>
              <a:rPr lang="en-US" sz="2800" b="1" dirty="0"/>
              <a:t>“May I help you?”</a:t>
            </a:r>
          </a:p>
          <a:p>
            <a:r>
              <a:rPr lang="en-US" sz="2800" b="1" dirty="0"/>
              <a:t>“Can I help you find something?”</a:t>
            </a:r>
          </a:p>
          <a:p>
            <a:endParaRPr lang="en-US" sz="2000" b="1" dirty="0"/>
          </a:p>
          <a:p>
            <a:r>
              <a:rPr lang="en-US" sz="2800" b="1" dirty="0"/>
              <a:t>Although these are often used, you already know what </a:t>
            </a:r>
          </a:p>
          <a:p>
            <a:r>
              <a:rPr lang="en-US" sz="2800" b="1" dirty="0"/>
              <a:t>the customer will say in response.  It’s better to observe </a:t>
            </a:r>
          </a:p>
          <a:p>
            <a:r>
              <a:rPr lang="en-US" sz="2800" b="1" dirty="0"/>
              <a:t>the customer for a short period of time and open with a </a:t>
            </a:r>
          </a:p>
          <a:p>
            <a:r>
              <a:rPr lang="en-US" sz="2800" b="1" dirty="0"/>
              <a:t>question or comment about the product at which they </a:t>
            </a:r>
          </a:p>
          <a:p>
            <a:r>
              <a:rPr lang="en-US" sz="2800" b="1" dirty="0"/>
              <a:t>are looking.</a:t>
            </a:r>
          </a:p>
          <a:p>
            <a:endParaRPr lang="en-US" sz="2400" b="1"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erson standing in a room&#10;&#10;Description generated with very high confidence">
            <a:extLst>
              <a:ext uri="{FF2B5EF4-FFF2-40B4-BE49-F238E27FC236}">
                <a16:creationId xmlns:a16="http://schemas.microsoft.com/office/drawing/2014/main" id="{AC194F01-F602-4B63-8BFA-51D599025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341" y="2952925"/>
            <a:ext cx="2834487" cy="3003623"/>
          </a:xfrm>
          <a:prstGeom prst="rect">
            <a:avLst/>
          </a:prstGeom>
        </p:spPr>
      </p:pic>
    </p:spTree>
    <p:extLst>
      <p:ext uri="{BB962C8B-B14F-4D97-AF65-F5344CB8AC3E}">
        <p14:creationId xmlns:p14="http://schemas.microsoft.com/office/powerpoint/2010/main" val="722727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1" y="102830"/>
            <a:ext cx="11610363" cy="5816977"/>
          </a:xfrm>
          <a:prstGeom prst="rect">
            <a:avLst/>
          </a:prstGeom>
          <a:noFill/>
        </p:spPr>
        <p:txBody>
          <a:bodyPr wrap="square" rtlCol="0">
            <a:spAutoFit/>
          </a:bodyPr>
          <a:lstStyle/>
          <a:p>
            <a:r>
              <a:rPr lang="en-US" sz="3200" b="1" dirty="0"/>
              <a:t>Energizing Your Presentation</a:t>
            </a:r>
          </a:p>
          <a:p>
            <a:endParaRPr lang="en-US" sz="1600" b="1" dirty="0"/>
          </a:p>
          <a:p>
            <a:r>
              <a:rPr lang="en-US" sz="2800" b="1" dirty="0"/>
              <a:t>Once you’ve given your Opening Statement, it’s time to </a:t>
            </a:r>
            <a:br>
              <a:rPr lang="en-US" sz="2800" b="1" dirty="0"/>
            </a:br>
            <a:r>
              <a:rPr lang="en-US" sz="2800" b="1" dirty="0"/>
              <a:t>really start a conversation with the customer to find out his/her</a:t>
            </a:r>
            <a:br>
              <a:rPr lang="en-US" sz="2800" b="1" dirty="0"/>
            </a:br>
            <a:r>
              <a:rPr lang="en-US" sz="2800" b="1" dirty="0"/>
              <a:t>needs.</a:t>
            </a:r>
          </a:p>
          <a:p>
            <a:endParaRPr lang="en-US" sz="2000" b="1" dirty="0"/>
          </a:p>
          <a:p>
            <a:r>
              <a:rPr lang="en-US" sz="2800" b="1" dirty="0"/>
              <a:t>Here are 4 steps to use to “energize” your customer interaction:</a:t>
            </a:r>
          </a:p>
          <a:p>
            <a:pPr marL="514350" indent="-514350">
              <a:buFont typeface="+mj-lt"/>
              <a:buAutoNum type="arabicPeriod"/>
            </a:pPr>
            <a:r>
              <a:rPr lang="en-US" sz="2400" b="1" dirty="0"/>
              <a:t>Share a personal story-</a:t>
            </a:r>
            <a:r>
              <a:rPr lang="en-US" sz="2400" dirty="0"/>
              <a:t>tell the customer about your personal experience with the product/service.  This gives you credibility with the customer.</a:t>
            </a:r>
          </a:p>
          <a:p>
            <a:pPr marL="514350" indent="-514350">
              <a:buFont typeface="+mj-lt"/>
              <a:buAutoNum type="arabicPeriod"/>
            </a:pPr>
            <a:r>
              <a:rPr lang="en-US" sz="2400" b="1" dirty="0"/>
              <a:t>Ask questions-</a:t>
            </a:r>
            <a:r>
              <a:rPr lang="en-US" sz="2400" dirty="0"/>
              <a:t>Find out what specific features the customer is interested in.</a:t>
            </a:r>
          </a:p>
          <a:p>
            <a:pPr marL="514350" indent="-514350">
              <a:buFont typeface="+mj-lt"/>
              <a:buAutoNum type="arabicPeriod"/>
            </a:pPr>
            <a:r>
              <a:rPr lang="en-US" sz="2400" b="1" dirty="0"/>
              <a:t>Discuss benefits-</a:t>
            </a:r>
            <a:r>
              <a:rPr lang="en-US" sz="2400" dirty="0"/>
              <a:t>talk about why this is a good product/service; turn the features of the product into benefits that the customer will understand.  Benefits tell the customer how it solves a problem or makes life better.</a:t>
            </a:r>
          </a:p>
          <a:p>
            <a:pPr marL="514350" indent="-514350">
              <a:buFont typeface="+mj-lt"/>
              <a:buAutoNum type="arabicPeriod"/>
            </a:pPr>
            <a:r>
              <a:rPr lang="en-US" sz="2400" b="1" dirty="0"/>
              <a:t>Demonstrate the produce-</a:t>
            </a:r>
            <a:r>
              <a:rPr lang="en-US" sz="2400" dirty="0"/>
              <a:t>show the customer how to the product </a:t>
            </a:r>
            <a:br>
              <a:rPr lang="en-US" sz="2400" dirty="0"/>
            </a:br>
            <a:r>
              <a:rPr lang="en-US" sz="2400" dirty="0"/>
              <a:t>works.</a:t>
            </a:r>
            <a:endParaRPr lang="en-US" sz="2400" b="1"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erson standing in front of a store&#10;&#10;Description generated with very high confidence">
            <a:extLst>
              <a:ext uri="{FF2B5EF4-FFF2-40B4-BE49-F238E27FC236}">
                <a16:creationId xmlns:a16="http://schemas.microsoft.com/office/drawing/2014/main" id="{976764BC-A4AD-4862-8231-08C5CCF3F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622" y="4761737"/>
            <a:ext cx="2657912" cy="1993434"/>
          </a:xfrm>
          <a:prstGeom prst="rect">
            <a:avLst/>
          </a:prstGeom>
        </p:spPr>
      </p:pic>
    </p:spTree>
    <p:extLst>
      <p:ext uri="{BB962C8B-B14F-4D97-AF65-F5344CB8AC3E}">
        <p14:creationId xmlns:p14="http://schemas.microsoft.com/office/powerpoint/2010/main" val="1259093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1" y="102830"/>
            <a:ext cx="11610363" cy="1631216"/>
          </a:xfrm>
          <a:prstGeom prst="rect">
            <a:avLst/>
          </a:prstGeom>
          <a:noFill/>
        </p:spPr>
        <p:txBody>
          <a:bodyPr wrap="square" rtlCol="0">
            <a:spAutoFit/>
          </a:bodyPr>
          <a:lstStyle/>
          <a:p>
            <a:r>
              <a:rPr lang="en-US" sz="3200" b="1" dirty="0"/>
              <a:t>Energizing Your Presentation</a:t>
            </a:r>
          </a:p>
          <a:p>
            <a:endParaRPr lang="en-US" sz="2000" b="1" dirty="0"/>
          </a:p>
          <a:p>
            <a:r>
              <a:rPr lang="en-US" sz="3200" b="1" dirty="0"/>
              <a:t>       Reviewing-Features of a Product versus Benefits</a:t>
            </a:r>
          </a:p>
          <a:p>
            <a:endParaRPr lang="en-US" sz="1600" b="1"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C939A04-01C8-4D5D-A620-38F4B19639CF}"/>
              </a:ext>
            </a:extLst>
          </p:cNvPr>
          <p:cNvPicPr>
            <a:picLocks noChangeAspect="1"/>
          </p:cNvPicPr>
          <p:nvPr/>
        </p:nvPicPr>
        <p:blipFill>
          <a:blip r:embed="rId3"/>
          <a:stretch>
            <a:fillRect/>
          </a:stretch>
        </p:blipFill>
        <p:spPr>
          <a:xfrm>
            <a:off x="2450027" y="1553010"/>
            <a:ext cx="6090149" cy="4583069"/>
          </a:xfrm>
          <a:prstGeom prst="rect">
            <a:avLst/>
          </a:prstGeom>
        </p:spPr>
      </p:pic>
      <p:sp>
        <p:nvSpPr>
          <p:cNvPr id="7" name="TextBox 6">
            <a:extLst>
              <a:ext uri="{FF2B5EF4-FFF2-40B4-BE49-F238E27FC236}">
                <a16:creationId xmlns:a16="http://schemas.microsoft.com/office/drawing/2014/main" id="{0C8EF6A7-21F6-44F9-906D-FC4713F8FE50}"/>
              </a:ext>
            </a:extLst>
          </p:cNvPr>
          <p:cNvSpPr txBox="1"/>
          <p:nvPr/>
        </p:nvSpPr>
        <p:spPr>
          <a:xfrm>
            <a:off x="148206" y="1443841"/>
            <a:ext cx="2513464" cy="3970318"/>
          </a:xfrm>
          <a:prstGeom prst="rect">
            <a:avLst/>
          </a:prstGeom>
          <a:noFill/>
        </p:spPr>
        <p:txBody>
          <a:bodyPr wrap="square" rtlCol="0">
            <a:spAutoFit/>
          </a:bodyPr>
          <a:lstStyle/>
          <a:p>
            <a:r>
              <a:rPr lang="en-US" b="1" dirty="0"/>
              <a:t>Feature Selling</a:t>
            </a:r>
            <a:endParaRPr lang="en-US" dirty="0"/>
          </a:p>
          <a:p>
            <a:r>
              <a:rPr lang="en-US" dirty="0"/>
              <a:t>When you "sell a feature," you describe some element of your offering, in the hope that the customer will be suitably impressed. Feature selling is generally ineffective because customers usually can't figure out why a particular feature or function is meaningful to them.</a:t>
            </a:r>
          </a:p>
        </p:txBody>
      </p:sp>
      <p:sp>
        <p:nvSpPr>
          <p:cNvPr id="8" name="TextBox 7">
            <a:extLst>
              <a:ext uri="{FF2B5EF4-FFF2-40B4-BE49-F238E27FC236}">
                <a16:creationId xmlns:a16="http://schemas.microsoft.com/office/drawing/2014/main" id="{FD56A300-2547-4414-83E9-4B1F233D6F5E}"/>
              </a:ext>
            </a:extLst>
          </p:cNvPr>
          <p:cNvSpPr txBox="1"/>
          <p:nvPr/>
        </p:nvSpPr>
        <p:spPr>
          <a:xfrm>
            <a:off x="8322504" y="1542777"/>
            <a:ext cx="2835479" cy="2585323"/>
          </a:xfrm>
          <a:prstGeom prst="rect">
            <a:avLst/>
          </a:prstGeom>
          <a:noFill/>
        </p:spPr>
        <p:txBody>
          <a:bodyPr wrap="square" rtlCol="0">
            <a:spAutoFit/>
          </a:bodyPr>
          <a:lstStyle/>
          <a:p>
            <a:r>
              <a:rPr lang="en-US" b="1" dirty="0"/>
              <a:t>Benefit Selling</a:t>
            </a:r>
            <a:endParaRPr lang="en-US" dirty="0"/>
          </a:p>
          <a:p>
            <a:r>
              <a:rPr lang="en-US" dirty="0"/>
              <a:t>When you "sell a benefit," you are still essentially describing a product feature–but you tie it to some way that it improves the customer's situation solve his problem or makes his life easier.</a:t>
            </a:r>
          </a:p>
        </p:txBody>
      </p:sp>
    </p:spTree>
    <p:extLst>
      <p:ext uri="{BB962C8B-B14F-4D97-AF65-F5344CB8AC3E}">
        <p14:creationId xmlns:p14="http://schemas.microsoft.com/office/powerpoint/2010/main" val="968274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1" y="102830"/>
            <a:ext cx="11610363" cy="830997"/>
          </a:xfrm>
          <a:prstGeom prst="rect">
            <a:avLst/>
          </a:prstGeom>
          <a:noFill/>
        </p:spPr>
        <p:txBody>
          <a:bodyPr wrap="square" rtlCol="0">
            <a:spAutoFit/>
          </a:bodyPr>
          <a:lstStyle/>
          <a:p>
            <a:r>
              <a:rPr lang="en-US" sz="3200" b="1" dirty="0"/>
              <a:t>Energizing Your Presentation</a:t>
            </a:r>
          </a:p>
          <a:p>
            <a:endParaRPr lang="en-US" sz="1600" b="1"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screenshot of a cell phone&#10;&#10;Description generated with very high confidence">
            <a:extLst>
              <a:ext uri="{FF2B5EF4-FFF2-40B4-BE49-F238E27FC236}">
                <a16:creationId xmlns:a16="http://schemas.microsoft.com/office/drawing/2014/main" id="{CB5CF7E6-6373-46B7-86C5-32157AA77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5" y="1295400"/>
            <a:ext cx="9220200" cy="4267200"/>
          </a:xfrm>
          <a:prstGeom prst="rect">
            <a:avLst/>
          </a:prstGeom>
        </p:spPr>
      </p:pic>
    </p:spTree>
    <p:extLst>
      <p:ext uri="{BB962C8B-B14F-4D97-AF65-F5344CB8AC3E}">
        <p14:creationId xmlns:p14="http://schemas.microsoft.com/office/powerpoint/2010/main" val="1370007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1" y="102830"/>
            <a:ext cx="11610363" cy="830997"/>
          </a:xfrm>
          <a:prstGeom prst="rect">
            <a:avLst/>
          </a:prstGeom>
          <a:noFill/>
        </p:spPr>
        <p:txBody>
          <a:bodyPr wrap="square" rtlCol="0">
            <a:spAutoFit/>
          </a:bodyPr>
          <a:lstStyle/>
          <a:p>
            <a:r>
              <a:rPr lang="en-US" sz="3200" b="1" dirty="0"/>
              <a:t>Energizing Your Presentation</a:t>
            </a:r>
          </a:p>
          <a:p>
            <a:endParaRPr lang="en-US" sz="1600" b="1"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screenshot of a cell phone&#10;&#10;Description generated with very high confidence">
            <a:extLst>
              <a:ext uri="{FF2B5EF4-FFF2-40B4-BE49-F238E27FC236}">
                <a16:creationId xmlns:a16="http://schemas.microsoft.com/office/drawing/2014/main" id="{DABF9BDA-E384-4410-90FB-17B44C91B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321" y="754905"/>
            <a:ext cx="7400925" cy="5572125"/>
          </a:xfrm>
          <a:prstGeom prst="rect">
            <a:avLst/>
          </a:prstGeom>
        </p:spPr>
      </p:pic>
      <p:sp>
        <p:nvSpPr>
          <p:cNvPr id="7" name="TextBox 6">
            <a:extLst>
              <a:ext uri="{FF2B5EF4-FFF2-40B4-BE49-F238E27FC236}">
                <a16:creationId xmlns:a16="http://schemas.microsoft.com/office/drawing/2014/main" id="{50A5BDC3-2C8C-466F-9910-6C86E78D46E6}"/>
              </a:ext>
            </a:extLst>
          </p:cNvPr>
          <p:cNvSpPr txBox="1"/>
          <p:nvPr/>
        </p:nvSpPr>
        <p:spPr>
          <a:xfrm>
            <a:off x="9610531" y="2836506"/>
            <a:ext cx="1898853" cy="523220"/>
          </a:xfrm>
          <a:prstGeom prst="rect">
            <a:avLst/>
          </a:prstGeom>
          <a:noFill/>
        </p:spPr>
        <p:txBody>
          <a:bodyPr wrap="none" rtlCol="0">
            <a:spAutoFit/>
          </a:bodyPr>
          <a:lstStyle/>
          <a:p>
            <a:r>
              <a:rPr lang="en-US" sz="2800" b="1" dirty="0"/>
              <a:t>The Benefit</a:t>
            </a:r>
          </a:p>
        </p:txBody>
      </p:sp>
      <p:cxnSp>
        <p:nvCxnSpPr>
          <p:cNvPr id="9" name="Straight Arrow Connector 8">
            <a:extLst>
              <a:ext uri="{FF2B5EF4-FFF2-40B4-BE49-F238E27FC236}">
                <a16:creationId xmlns:a16="http://schemas.microsoft.com/office/drawing/2014/main" id="{23CED4B3-CDEE-482C-8B9D-60B4343876B9}"/>
              </a:ext>
            </a:extLst>
          </p:cNvPr>
          <p:cNvCxnSpPr>
            <a:cxnSpLocks/>
            <a:stCxn id="7" idx="1"/>
          </p:cNvCxnSpPr>
          <p:nvPr/>
        </p:nvCxnSpPr>
        <p:spPr>
          <a:xfrm flipH="1" flipV="1">
            <a:off x="9004041" y="2687216"/>
            <a:ext cx="606490" cy="410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C08013F-BDC6-4DE7-82F8-8DF16EE48171}"/>
              </a:ext>
            </a:extLst>
          </p:cNvPr>
          <p:cNvCxnSpPr/>
          <p:nvPr/>
        </p:nvCxnSpPr>
        <p:spPr>
          <a:xfrm flipH="1">
            <a:off x="9068499" y="3187817"/>
            <a:ext cx="654341" cy="7550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957BC93-955E-4C19-BCA7-8A93F0A6BDFE}"/>
              </a:ext>
            </a:extLst>
          </p:cNvPr>
          <p:cNvCxnSpPr/>
          <p:nvPr/>
        </p:nvCxnSpPr>
        <p:spPr>
          <a:xfrm flipH="1">
            <a:off x="8927915" y="3247406"/>
            <a:ext cx="832315" cy="19793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86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1" y="102830"/>
            <a:ext cx="11610363" cy="2862322"/>
          </a:xfrm>
          <a:prstGeom prst="rect">
            <a:avLst/>
          </a:prstGeom>
          <a:noFill/>
        </p:spPr>
        <p:txBody>
          <a:bodyPr wrap="square" rtlCol="0">
            <a:spAutoFit/>
          </a:bodyPr>
          <a:lstStyle/>
          <a:p>
            <a:r>
              <a:rPr lang="en-US" sz="3200" b="1" dirty="0"/>
              <a:t>Energizing Your Presentation</a:t>
            </a:r>
          </a:p>
          <a:p>
            <a:endParaRPr lang="en-US" sz="1600" b="1" dirty="0"/>
          </a:p>
          <a:p>
            <a:r>
              <a:rPr lang="en-US" sz="2800" b="1" dirty="0"/>
              <a:t>Demonstrating the Product/Service</a:t>
            </a:r>
          </a:p>
          <a:p>
            <a:endParaRPr lang="en-US" sz="2000" b="1" dirty="0"/>
          </a:p>
          <a:p>
            <a:r>
              <a:rPr lang="en-US" sz="2800" b="1" dirty="0"/>
              <a:t>If possible, get your customer involved in the demonstration.</a:t>
            </a:r>
          </a:p>
          <a:p>
            <a:r>
              <a:rPr lang="en-US" sz="2800" b="1" dirty="0"/>
              <a:t>Make sure the product works before demonstrating it.</a:t>
            </a:r>
          </a:p>
          <a:p>
            <a:r>
              <a:rPr lang="en-US" sz="2800" b="1" dirty="0"/>
              <a:t>Show the features and explain how they will benefit the customer.</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icture containing indoor, person&#10;&#10;Description generated with high confidence">
            <a:extLst>
              <a:ext uri="{FF2B5EF4-FFF2-40B4-BE49-F238E27FC236}">
                <a16:creationId xmlns:a16="http://schemas.microsoft.com/office/drawing/2014/main" id="{F01B3306-FDF4-47E8-8D44-208EE074A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83" y="2965153"/>
            <a:ext cx="4135773" cy="2326372"/>
          </a:xfrm>
          <a:prstGeom prst="rect">
            <a:avLst/>
          </a:prstGeom>
        </p:spPr>
      </p:pic>
      <p:sp>
        <p:nvSpPr>
          <p:cNvPr id="7" name="TextBox 6">
            <a:extLst>
              <a:ext uri="{FF2B5EF4-FFF2-40B4-BE49-F238E27FC236}">
                <a16:creationId xmlns:a16="http://schemas.microsoft.com/office/drawing/2014/main" id="{2397D6E2-7277-4EA4-8CD1-ECD1EDCB45AE}"/>
              </a:ext>
            </a:extLst>
          </p:cNvPr>
          <p:cNvSpPr txBox="1"/>
          <p:nvPr/>
        </p:nvSpPr>
        <p:spPr>
          <a:xfrm>
            <a:off x="4932727" y="2869035"/>
            <a:ext cx="5125673" cy="2308324"/>
          </a:xfrm>
          <a:prstGeom prst="rect">
            <a:avLst/>
          </a:prstGeom>
          <a:noFill/>
        </p:spPr>
        <p:txBody>
          <a:bodyPr wrap="square" rtlCol="0">
            <a:spAutoFit/>
          </a:bodyPr>
          <a:lstStyle/>
          <a:p>
            <a:r>
              <a:rPr lang="en-US" sz="2400" dirty="0"/>
              <a:t>You are selling cars and want to demonstrate to the customer how to connect their cell phone to the blue tooth technology to pay music, answer their phone, etc.  Demonstrate to the customer how to “pair” the 2 devices.</a:t>
            </a:r>
          </a:p>
        </p:txBody>
      </p:sp>
      <p:sp>
        <p:nvSpPr>
          <p:cNvPr id="8" name="TextBox 7">
            <a:extLst>
              <a:ext uri="{FF2B5EF4-FFF2-40B4-BE49-F238E27FC236}">
                <a16:creationId xmlns:a16="http://schemas.microsoft.com/office/drawing/2014/main" id="{A1E7FD86-AD94-4528-89FB-7C5777598FF6}"/>
              </a:ext>
            </a:extLst>
          </p:cNvPr>
          <p:cNvSpPr txBox="1"/>
          <p:nvPr/>
        </p:nvSpPr>
        <p:spPr>
          <a:xfrm>
            <a:off x="2961314" y="5553512"/>
            <a:ext cx="5931016" cy="923330"/>
          </a:xfrm>
          <a:prstGeom prst="rect">
            <a:avLst/>
          </a:prstGeom>
          <a:noFill/>
        </p:spPr>
        <p:txBody>
          <a:bodyPr wrap="square" rtlCol="0">
            <a:spAutoFit/>
          </a:bodyPr>
          <a:lstStyle/>
          <a:p>
            <a:r>
              <a:rPr lang="en-US" dirty="0">
                <a:solidFill>
                  <a:srgbClr val="FF0000"/>
                </a:solidFill>
              </a:rPr>
              <a:t>Demonstrations should be personalized, simple and don’t forget to ask the customer questions to make sure they understand the product’s operation.</a:t>
            </a:r>
          </a:p>
        </p:txBody>
      </p:sp>
    </p:spTree>
    <p:extLst>
      <p:ext uri="{BB962C8B-B14F-4D97-AF65-F5344CB8AC3E}">
        <p14:creationId xmlns:p14="http://schemas.microsoft.com/office/powerpoint/2010/main" val="39085214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1" y="102830"/>
            <a:ext cx="11610363" cy="4093428"/>
          </a:xfrm>
          <a:prstGeom prst="rect">
            <a:avLst/>
          </a:prstGeom>
          <a:noFill/>
        </p:spPr>
        <p:txBody>
          <a:bodyPr wrap="square" rtlCol="0">
            <a:spAutoFit/>
          </a:bodyPr>
          <a:lstStyle/>
          <a:p>
            <a:r>
              <a:rPr lang="en-US" sz="3200" b="1" dirty="0"/>
              <a:t>Cross-Selling &amp; Proposing Customer-Specific</a:t>
            </a:r>
          </a:p>
          <a:p>
            <a:r>
              <a:rPr lang="en-US" sz="3200" b="1" dirty="0"/>
              <a:t>Solutions</a:t>
            </a:r>
          </a:p>
          <a:p>
            <a:endParaRPr lang="en-US" sz="3200" b="1" dirty="0"/>
          </a:p>
          <a:p>
            <a:r>
              <a:rPr lang="en-US" sz="3200" b="1" dirty="0"/>
              <a:t>A complete solution to your customer’s needs includes the </a:t>
            </a:r>
            <a:br>
              <a:rPr lang="en-US" sz="3200" b="1" dirty="0"/>
            </a:br>
            <a:r>
              <a:rPr lang="en-US" sz="3200" b="1" dirty="0"/>
              <a:t>following:</a:t>
            </a:r>
          </a:p>
          <a:p>
            <a:r>
              <a:rPr lang="en-US" sz="2800" b="1" u="sng" dirty="0"/>
              <a:t>Complementary Products</a:t>
            </a:r>
            <a:r>
              <a:rPr lang="en-US" sz="2800" b="1" dirty="0"/>
              <a:t>-products that often go with another product.  For example:  selling men’s slacks so a complementary product would be dress shoes</a:t>
            </a:r>
          </a:p>
          <a:p>
            <a:endParaRPr lang="en-US" sz="1600" b="1"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3DC437AB-417A-4297-98EE-F3B8C8A4D6F6}"/>
              </a:ext>
            </a:extLst>
          </p:cNvPr>
          <p:cNvPicPr>
            <a:picLocks noChangeAspect="1"/>
          </p:cNvPicPr>
          <p:nvPr/>
        </p:nvPicPr>
        <p:blipFill>
          <a:blip r:embed="rId3"/>
          <a:stretch>
            <a:fillRect/>
          </a:stretch>
        </p:blipFill>
        <p:spPr>
          <a:xfrm>
            <a:off x="993681" y="4035274"/>
            <a:ext cx="4786334" cy="1692577"/>
          </a:xfrm>
          <a:prstGeom prst="rect">
            <a:avLst/>
          </a:prstGeom>
        </p:spPr>
      </p:pic>
      <p:pic>
        <p:nvPicPr>
          <p:cNvPr id="6" name="Picture 5">
            <a:extLst>
              <a:ext uri="{FF2B5EF4-FFF2-40B4-BE49-F238E27FC236}">
                <a16:creationId xmlns:a16="http://schemas.microsoft.com/office/drawing/2014/main" id="{C4055E27-9866-4F73-961A-9BFFB524A3E8}"/>
              </a:ext>
            </a:extLst>
          </p:cNvPr>
          <p:cNvPicPr>
            <a:picLocks noChangeAspect="1"/>
          </p:cNvPicPr>
          <p:nvPr/>
        </p:nvPicPr>
        <p:blipFill>
          <a:blip r:embed="rId4"/>
          <a:stretch>
            <a:fillRect/>
          </a:stretch>
        </p:blipFill>
        <p:spPr>
          <a:xfrm>
            <a:off x="7704327" y="3669782"/>
            <a:ext cx="3714286" cy="2200000"/>
          </a:xfrm>
          <a:prstGeom prst="rect">
            <a:avLst/>
          </a:prstGeom>
        </p:spPr>
      </p:pic>
    </p:spTree>
    <p:extLst>
      <p:ext uri="{BB962C8B-B14F-4D97-AF65-F5344CB8AC3E}">
        <p14:creationId xmlns:p14="http://schemas.microsoft.com/office/powerpoint/2010/main" val="3920176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1" y="102830"/>
            <a:ext cx="11610363" cy="4524315"/>
          </a:xfrm>
          <a:prstGeom prst="rect">
            <a:avLst/>
          </a:prstGeom>
          <a:noFill/>
        </p:spPr>
        <p:txBody>
          <a:bodyPr wrap="square" rtlCol="0">
            <a:spAutoFit/>
          </a:bodyPr>
          <a:lstStyle/>
          <a:p>
            <a:r>
              <a:rPr lang="en-US" sz="3200" b="1" dirty="0"/>
              <a:t>Cross-Selling &amp; Proposing Customer-Specific</a:t>
            </a:r>
          </a:p>
          <a:p>
            <a:r>
              <a:rPr lang="en-US" sz="3200" b="1" dirty="0"/>
              <a:t>Solutions</a:t>
            </a:r>
          </a:p>
          <a:p>
            <a:endParaRPr lang="en-US" sz="3200" b="1" dirty="0"/>
          </a:p>
          <a:p>
            <a:r>
              <a:rPr lang="en-US" sz="3200" b="1" dirty="0"/>
              <a:t>A complete solution to your customer’s needs includes the </a:t>
            </a:r>
            <a:br>
              <a:rPr lang="en-US" sz="3200" b="1" dirty="0"/>
            </a:br>
            <a:r>
              <a:rPr lang="en-US" sz="3200" b="1" dirty="0"/>
              <a:t>following:</a:t>
            </a:r>
          </a:p>
          <a:p>
            <a:r>
              <a:rPr lang="en-US" sz="2800" b="1" u="sng" dirty="0"/>
              <a:t>Suggestive Selling</a:t>
            </a:r>
            <a:r>
              <a:rPr lang="en-US" sz="2800" b="1" dirty="0"/>
              <a:t>-what you say to a customer to get them to buy a complementary product.  McDonald’s is famous for “Do you want fries with that?”  That’s suggestive selling.  You are trying to increase the final amount of the sale.  What would you suggest for each of these products?</a:t>
            </a:r>
          </a:p>
          <a:p>
            <a:endParaRPr lang="en-US" sz="1600" b="1"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close up of electronics&#10;&#10;Description generated with very high confidence">
            <a:extLst>
              <a:ext uri="{FF2B5EF4-FFF2-40B4-BE49-F238E27FC236}">
                <a16:creationId xmlns:a16="http://schemas.microsoft.com/office/drawing/2014/main" id="{56E121AC-A045-4CDD-862E-8613B5CAF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669" y="4432727"/>
            <a:ext cx="2667000" cy="1714500"/>
          </a:xfrm>
          <a:prstGeom prst="rect">
            <a:avLst/>
          </a:prstGeom>
        </p:spPr>
      </p:pic>
      <p:pic>
        <p:nvPicPr>
          <p:cNvPr id="9" name="Picture 8" descr="A picture containing accessory, case, red, indoor&#10;&#10;Description generated with high confidence">
            <a:extLst>
              <a:ext uri="{FF2B5EF4-FFF2-40B4-BE49-F238E27FC236}">
                <a16:creationId xmlns:a16="http://schemas.microsoft.com/office/drawing/2014/main" id="{E00E2C08-98EE-41DB-A1C3-02A774BAD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9906" y="4357628"/>
            <a:ext cx="2143125" cy="2143125"/>
          </a:xfrm>
          <a:prstGeom prst="rect">
            <a:avLst/>
          </a:prstGeom>
        </p:spPr>
      </p:pic>
      <p:pic>
        <p:nvPicPr>
          <p:cNvPr id="11" name="Picture 10" descr="A picture containing toiletry, cosmetic, indoor&#10;&#10;Description generated with very high confidence">
            <a:extLst>
              <a:ext uri="{FF2B5EF4-FFF2-40B4-BE49-F238E27FC236}">
                <a16:creationId xmlns:a16="http://schemas.microsoft.com/office/drawing/2014/main" id="{B925BF1A-8B81-4F79-82C7-856870B6F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8179" y="4276145"/>
            <a:ext cx="2143125" cy="2143125"/>
          </a:xfrm>
          <a:prstGeom prst="rect">
            <a:avLst/>
          </a:prstGeom>
        </p:spPr>
      </p:pic>
    </p:spTree>
    <p:extLst>
      <p:ext uri="{BB962C8B-B14F-4D97-AF65-F5344CB8AC3E}">
        <p14:creationId xmlns:p14="http://schemas.microsoft.com/office/powerpoint/2010/main" val="3976140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2" y="102830"/>
            <a:ext cx="7625591" cy="4401205"/>
          </a:xfrm>
          <a:prstGeom prst="rect">
            <a:avLst/>
          </a:prstGeom>
          <a:noFill/>
        </p:spPr>
        <p:txBody>
          <a:bodyPr wrap="square" rtlCol="0">
            <a:spAutoFit/>
          </a:bodyPr>
          <a:lstStyle/>
          <a:p>
            <a:r>
              <a:rPr lang="en-US" sz="3200" b="1" dirty="0"/>
              <a:t>Cross-Selling &amp; Proposing Customer-Specific</a:t>
            </a:r>
          </a:p>
          <a:p>
            <a:r>
              <a:rPr lang="en-US" sz="3200" b="1" dirty="0"/>
              <a:t>Solutions</a:t>
            </a:r>
          </a:p>
          <a:p>
            <a:endParaRPr lang="en-US" sz="2400" b="1" dirty="0"/>
          </a:p>
          <a:p>
            <a:r>
              <a:rPr lang="en-US" sz="2400" b="1" u="sng" dirty="0"/>
              <a:t>Upselling</a:t>
            </a:r>
            <a:r>
              <a:rPr lang="en-US" sz="2400" b="1" dirty="0"/>
              <a:t>-providing the customer with</a:t>
            </a:r>
          </a:p>
          <a:p>
            <a:r>
              <a:rPr lang="en-US" sz="2400" b="1" dirty="0"/>
              <a:t>higher quality and possibly more </a:t>
            </a:r>
          </a:p>
          <a:p>
            <a:r>
              <a:rPr lang="en-US" sz="2400" b="1" dirty="0"/>
              <a:t>expensive versions of what he/she </a:t>
            </a:r>
          </a:p>
          <a:p>
            <a:r>
              <a:rPr lang="en-US" sz="2400" b="1" dirty="0"/>
              <a:t>has already looked at.  Don’t think of </a:t>
            </a:r>
          </a:p>
          <a:p>
            <a:r>
              <a:rPr lang="en-US" sz="2400" b="1" dirty="0"/>
              <a:t>“upselling” as a way to improve your </a:t>
            </a:r>
          </a:p>
          <a:p>
            <a:r>
              <a:rPr lang="en-US" sz="2400" b="1" dirty="0"/>
              <a:t>sales numbers.  Think of it as a way to </a:t>
            </a:r>
          </a:p>
          <a:p>
            <a:r>
              <a:rPr lang="en-US" sz="2400" b="1" dirty="0"/>
              <a:t>improve your customer’s satisfaction </a:t>
            </a:r>
          </a:p>
          <a:p>
            <a:r>
              <a:rPr lang="en-US" sz="2400" b="1" dirty="0"/>
              <a:t>with their purchase.</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A85F373D-6934-4F96-A66F-967CF549FD65}"/>
              </a:ext>
            </a:extLst>
          </p:cNvPr>
          <p:cNvPicPr>
            <a:picLocks noChangeAspect="1"/>
          </p:cNvPicPr>
          <p:nvPr/>
        </p:nvPicPr>
        <p:blipFill>
          <a:blip r:embed="rId3"/>
          <a:stretch>
            <a:fillRect/>
          </a:stretch>
        </p:blipFill>
        <p:spPr>
          <a:xfrm>
            <a:off x="5331071" y="1224793"/>
            <a:ext cx="5038305" cy="5633207"/>
          </a:xfrm>
          <a:prstGeom prst="rect">
            <a:avLst/>
          </a:prstGeom>
        </p:spPr>
      </p:pic>
    </p:spTree>
    <p:extLst>
      <p:ext uri="{BB962C8B-B14F-4D97-AF65-F5344CB8AC3E}">
        <p14:creationId xmlns:p14="http://schemas.microsoft.com/office/powerpoint/2010/main" val="40551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3607" y="127997"/>
            <a:ext cx="11580478" cy="6586418"/>
          </a:xfrm>
          <a:prstGeom prst="rect">
            <a:avLst/>
          </a:prstGeom>
          <a:noFill/>
        </p:spPr>
        <p:txBody>
          <a:bodyPr wrap="none" rtlCol="0">
            <a:spAutoFit/>
          </a:bodyPr>
          <a:lstStyle/>
          <a:p>
            <a:r>
              <a:rPr lang="en-US" sz="3200" b="1" dirty="0"/>
              <a:t>Company-Provided Product and Services Training</a:t>
            </a:r>
          </a:p>
          <a:p>
            <a:endParaRPr lang="en-US" sz="3200" b="1" dirty="0"/>
          </a:p>
          <a:p>
            <a:r>
              <a:rPr lang="en-US" sz="3200" b="1" dirty="0"/>
              <a:t>As a retail employee, you are responsible for helping satisfy</a:t>
            </a:r>
            <a:br>
              <a:rPr lang="en-US" sz="3200" b="1" dirty="0"/>
            </a:br>
            <a:r>
              <a:rPr lang="en-US" sz="3200" b="1" dirty="0"/>
              <a:t>customer needs and resolving problems.</a:t>
            </a:r>
          </a:p>
          <a:p>
            <a:endParaRPr lang="en-US" sz="3200" b="1" dirty="0"/>
          </a:p>
          <a:p>
            <a:r>
              <a:rPr lang="en-US" sz="3200" b="1" dirty="0"/>
              <a:t>Attend any training offered by your company to help ensure that</a:t>
            </a:r>
            <a:br>
              <a:rPr lang="en-US" sz="3200" b="1" dirty="0"/>
            </a:br>
            <a:r>
              <a:rPr lang="en-US" sz="3200" b="1" dirty="0"/>
              <a:t>you are prepared to do this.</a:t>
            </a:r>
          </a:p>
          <a:p>
            <a:endParaRPr lang="en-US" sz="3200" b="1" dirty="0"/>
          </a:p>
          <a:p>
            <a:r>
              <a:rPr lang="en-US" sz="3200" b="1" dirty="0"/>
              <a:t>Study the layout of your store.  Customers often need help locating</a:t>
            </a:r>
            <a:br>
              <a:rPr lang="en-US" sz="3200" b="1" dirty="0"/>
            </a:br>
            <a:r>
              <a:rPr lang="en-US" sz="3200" b="1" dirty="0"/>
              <a:t>a product.  Give them specific directions and if possible, walk with</a:t>
            </a:r>
            <a:br>
              <a:rPr lang="en-US" sz="3200" b="1" dirty="0"/>
            </a:br>
            <a:r>
              <a:rPr lang="en-US" sz="3200" b="1" dirty="0"/>
              <a:t>the customer to that area.</a:t>
            </a:r>
          </a:p>
          <a:p>
            <a:endParaRPr lang="en-US" sz="2000" b="1" dirty="0"/>
          </a:p>
          <a:p>
            <a:endParaRPr lang="en-US" sz="3200" dirty="0"/>
          </a:p>
          <a:p>
            <a:endParaRPr lang="en-US" dirty="0"/>
          </a:p>
        </p:txBody>
      </p:sp>
      <p:pic>
        <p:nvPicPr>
          <p:cNvPr id="10" name="Picture 9" descr="A picture containing sewing machine&#10;&#10;Description generated with high confidence">
            <a:extLst>
              <a:ext uri="{FF2B5EF4-FFF2-40B4-BE49-F238E27FC236}">
                <a16:creationId xmlns:a16="http://schemas.microsoft.com/office/drawing/2014/main" id="{9C553942-1F26-4CE2-BCB8-CC4ECD508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846" y="5198247"/>
            <a:ext cx="3790950" cy="1209675"/>
          </a:xfrm>
          <a:prstGeom prst="rect">
            <a:avLst/>
          </a:prstGeom>
        </p:spPr>
      </p:pic>
    </p:spTree>
    <p:extLst>
      <p:ext uri="{BB962C8B-B14F-4D97-AF65-F5344CB8AC3E}">
        <p14:creationId xmlns:p14="http://schemas.microsoft.com/office/powerpoint/2010/main" val="610069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1" y="102830"/>
            <a:ext cx="11610363" cy="5570756"/>
          </a:xfrm>
          <a:prstGeom prst="rect">
            <a:avLst/>
          </a:prstGeom>
          <a:noFill/>
        </p:spPr>
        <p:txBody>
          <a:bodyPr wrap="square" rtlCol="0">
            <a:spAutoFit/>
          </a:bodyPr>
          <a:lstStyle/>
          <a:p>
            <a:r>
              <a:rPr lang="en-US" sz="3200" b="1" dirty="0"/>
              <a:t>Cross-Selling &amp; Proposing Customer-Specific</a:t>
            </a:r>
          </a:p>
          <a:p>
            <a:r>
              <a:rPr lang="en-US" sz="3200" b="1" dirty="0"/>
              <a:t>Solutions</a:t>
            </a:r>
          </a:p>
          <a:p>
            <a:endParaRPr lang="en-US" sz="1600" b="1" dirty="0"/>
          </a:p>
          <a:p>
            <a:r>
              <a:rPr lang="en-US" sz="2800" b="1" u="sng" dirty="0"/>
              <a:t>Suggesting Alternatives</a:t>
            </a:r>
            <a:r>
              <a:rPr lang="en-US" sz="2800" b="1" dirty="0"/>
              <a:t>-if you are out of stock of an item a customer is interested in, do the following:</a:t>
            </a:r>
          </a:p>
          <a:p>
            <a:pPr marL="457200" indent="-457200">
              <a:buFont typeface="+mj-lt"/>
              <a:buAutoNum type="arabicPeriod"/>
            </a:pPr>
            <a:r>
              <a:rPr lang="en-US" sz="2000" b="1" dirty="0"/>
              <a:t>Double-check the stock room.  </a:t>
            </a:r>
          </a:p>
          <a:p>
            <a:pPr marL="457200" indent="-457200">
              <a:buFont typeface="+mj-lt"/>
              <a:buAutoNum type="arabicPeriod"/>
            </a:pPr>
            <a:r>
              <a:rPr lang="en-US" sz="2000" b="1" dirty="0"/>
              <a:t>If there are none, check to see when the next shipment comes in.</a:t>
            </a:r>
          </a:p>
          <a:p>
            <a:pPr marL="457200" indent="-457200">
              <a:buFont typeface="+mj-lt"/>
              <a:buAutoNum type="arabicPeriod"/>
            </a:pPr>
            <a:r>
              <a:rPr lang="en-US" sz="2000" b="1" dirty="0"/>
              <a:t>If your store has multiple locations, check the other stores to see if they can transfer the item to you or ask if the customer can pick it up.</a:t>
            </a:r>
          </a:p>
          <a:p>
            <a:pPr marL="457200" indent="-457200">
              <a:buFont typeface="+mj-lt"/>
              <a:buAutoNum type="arabicPeriod"/>
            </a:pPr>
            <a:r>
              <a:rPr lang="en-US" sz="2000" b="1" dirty="0"/>
              <a:t>If the item is in your warehouse, find out when it can be sent to your store or delivered to your customer.</a:t>
            </a:r>
          </a:p>
          <a:p>
            <a:pPr marL="457200" indent="-457200">
              <a:buFont typeface="+mj-lt"/>
              <a:buAutoNum type="arabicPeriod"/>
            </a:pPr>
            <a:r>
              <a:rPr lang="en-US" sz="2000" b="1" dirty="0"/>
              <a:t>Suggest a similar item (an alternative suggestion) that will meet the customer’s needs like the item originally wanted.</a:t>
            </a:r>
          </a:p>
          <a:p>
            <a:pPr marL="457200" indent="-457200">
              <a:buFont typeface="+mj-lt"/>
              <a:buAutoNum type="arabicPeriod"/>
            </a:pPr>
            <a:r>
              <a:rPr lang="en-US" sz="2000" b="1" dirty="0"/>
              <a:t>Offer the customer a “rain-check” if the item is on sale.  A “rain-check” is usually issued when an item is NOT on sale and advertised as “limited quantities” or “while supplies last.”</a:t>
            </a:r>
          </a:p>
          <a:p>
            <a:pPr marL="457200" indent="-457200">
              <a:buFont typeface="+mj-lt"/>
              <a:buAutoNum type="arabicPeriod"/>
            </a:pPr>
            <a:r>
              <a:rPr lang="en-US" sz="2000" b="1" dirty="0"/>
              <a:t>If all of the above don’t work, sent the customer to one of your competitors which carries the item.</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318138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192947" y="102830"/>
            <a:ext cx="11744587" cy="3908762"/>
          </a:xfrm>
          <a:prstGeom prst="rect">
            <a:avLst/>
          </a:prstGeom>
          <a:noFill/>
        </p:spPr>
        <p:txBody>
          <a:bodyPr wrap="square" rtlCol="0">
            <a:spAutoFit/>
          </a:bodyPr>
          <a:lstStyle/>
          <a:p>
            <a:r>
              <a:rPr lang="en-US" sz="3200" b="1" dirty="0"/>
              <a:t>Cross-Selling &amp; Proposing Customer-Specific</a:t>
            </a:r>
          </a:p>
          <a:p>
            <a:r>
              <a:rPr lang="en-US" sz="3200" b="1" dirty="0"/>
              <a:t>Solutions</a:t>
            </a:r>
          </a:p>
          <a:p>
            <a:endParaRPr lang="en-US" sz="1600" b="1" dirty="0"/>
          </a:p>
          <a:p>
            <a:r>
              <a:rPr lang="en-US" sz="2800" b="1" u="sng" dirty="0"/>
              <a:t>Return Policy</a:t>
            </a:r>
            <a:r>
              <a:rPr lang="en-US" sz="2800" b="1" dirty="0"/>
              <a:t>-how long does a customer have to use the product and </a:t>
            </a:r>
          </a:p>
          <a:p>
            <a:r>
              <a:rPr lang="en-US" sz="2800" b="1" dirty="0"/>
              <a:t>return it if not satisfied.  The return policy may be posted and sometimes </a:t>
            </a:r>
            <a:br>
              <a:rPr lang="en-US" sz="2800" b="1" dirty="0"/>
            </a:br>
            <a:r>
              <a:rPr lang="en-US" sz="2800" b="1" dirty="0"/>
              <a:t>it is on the customer’s receipt.  Sometimes the </a:t>
            </a:r>
          </a:p>
          <a:p>
            <a:r>
              <a:rPr lang="en-US" sz="2800" b="1" dirty="0"/>
              <a:t>company policy states exceptions to the return </a:t>
            </a:r>
          </a:p>
          <a:p>
            <a:r>
              <a:rPr lang="en-US" sz="2800" b="1" dirty="0"/>
              <a:t>policy.  Explain the policy and any excepts to the </a:t>
            </a:r>
          </a:p>
          <a:p>
            <a:r>
              <a:rPr lang="en-US" sz="2800" b="1" dirty="0"/>
              <a:t>customer.  Always follow your store policy.</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 close up of a newspaper&#10;&#10;Description generated with high confidence">
            <a:extLst>
              <a:ext uri="{FF2B5EF4-FFF2-40B4-BE49-F238E27FC236}">
                <a16:creationId xmlns:a16="http://schemas.microsoft.com/office/drawing/2014/main" id="{BDCDFF58-245D-42B2-A449-3D315B2C7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092" y="2233634"/>
            <a:ext cx="3620432" cy="4727196"/>
          </a:xfrm>
          <a:prstGeom prst="rect">
            <a:avLst/>
          </a:prstGeom>
        </p:spPr>
      </p:pic>
      <p:pic>
        <p:nvPicPr>
          <p:cNvPr id="14" name="Picture 13" descr="A red and white sign&#10;&#10;Description generated with very high confidence">
            <a:extLst>
              <a:ext uri="{FF2B5EF4-FFF2-40B4-BE49-F238E27FC236}">
                <a16:creationId xmlns:a16="http://schemas.microsoft.com/office/drawing/2014/main" id="{ADCD0E1B-F509-47C7-8A2D-224166B22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211" y="4010025"/>
            <a:ext cx="2619375" cy="1743075"/>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8761E951-837E-427C-AF62-7EDE6A8314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2364" y="4881562"/>
            <a:ext cx="2647950" cy="1724025"/>
          </a:xfrm>
          <a:prstGeom prst="rect">
            <a:avLst/>
          </a:prstGeom>
        </p:spPr>
      </p:pic>
    </p:spTree>
    <p:extLst>
      <p:ext uri="{BB962C8B-B14F-4D97-AF65-F5344CB8AC3E}">
        <p14:creationId xmlns:p14="http://schemas.microsoft.com/office/powerpoint/2010/main" val="1918206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1" y="102830"/>
            <a:ext cx="11610363" cy="1754326"/>
          </a:xfrm>
          <a:prstGeom prst="rect">
            <a:avLst/>
          </a:prstGeom>
          <a:noFill/>
        </p:spPr>
        <p:txBody>
          <a:bodyPr wrap="square" rtlCol="0">
            <a:spAutoFit/>
          </a:bodyPr>
          <a:lstStyle/>
          <a:p>
            <a:r>
              <a:rPr lang="en-US" sz="3200" b="1" dirty="0"/>
              <a:t>Cross-Selling &amp; Proposing Customer-Specific</a:t>
            </a:r>
          </a:p>
          <a:p>
            <a:r>
              <a:rPr lang="en-US" sz="3200" b="1" dirty="0"/>
              <a:t>Solutions</a:t>
            </a:r>
          </a:p>
          <a:p>
            <a:endParaRPr lang="en-US" sz="1600" b="1" dirty="0"/>
          </a:p>
          <a:p>
            <a:r>
              <a:rPr lang="en-US" sz="2800" b="1" dirty="0"/>
              <a:t>Warranties-</a:t>
            </a:r>
            <a:r>
              <a:rPr lang="en-US" sz="2800" i="1" dirty="0"/>
              <a:t>given by the manufacturer</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screenshot of a cell phone&#10;&#10;Description generated with very high confidence">
            <a:extLst>
              <a:ext uri="{FF2B5EF4-FFF2-40B4-BE49-F238E27FC236}">
                <a16:creationId xmlns:a16="http://schemas.microsoft.com/office/drawing/2014/main" id="{315BBBC0-89C3-4605-AFA0-0D6B4604E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318" y="2630709"/>
            <a:ext cx="3404264" cy="2691118"/>
          </a:xfrm>
          <a:prstGeom prst="rect">
            <a:avLst/>
          </a:prstGeom>
        </p:spPr>
      </p:pic>
      <p:sp>
        <p:nvSpPr>
          <p:cNvPr id="7" name="TextBox 6">
            <a:extLst>
              <a:ext uri="{FF2B5EF4-FFF2-40B4-BE49-F238E27FC236}">
                <a16:creationId xmlns:a16="http://schemas.microsoft.com/office/drawing/2014/main" id="{0272B61E-A123-45A4-96B9-FA035FB285FC}"/>
              </a:ext>
            </a:extLst>
          </p:cNvPr>
          <p:cNvSpPr txBox="1"/>
          <p:nvPr/>
        </p:nvSpPr>
        <p:spPr>
          <a:xfrm>
            <a:off x="419449" y="1976438"/>
            <a:ext cx="7306812" cy="3785652"/>
          </a:xfrm>
          <a:prstGeom prst="rect">
            <a:avLst/>
          </a:prstGeom>
          <a:noFill/>
        </p:spPr>
        <p:txBody>
          <a:bodyPr wrap="square" rtlCol="0">
            <a:spAutoFit/>
          </a:bodyPr>
          <a:lstStyle/>
          <a:p>
            <a:r>
              <a:rPr lang="en-US" sz="2400" dirty="0"/>
              <a:t>A </a:t>
            </a:r>
            <a:r>
              <a:rPr lang="en-US" sz="2400" b="1" u="sng" dirty="0"/>
              <a:t>warranty</a:t>
            </a:r>
            <a:r>
              <a:rPr lang="en-US" sz="2400" dirty="0"/>
              <a:t> is a legally binding assurance that a product or service is, among other things, (1) fit for use as it was described, (2) free from defective material and workmanship, (3) meets laws and/or other specifications.  A warranty describes the conditions under, and period during, which the producer or vendor will repair, replace, or other compensate for, the defective item without cost to the buyer or user. Often it also lists the rights and obligations of both the buyer and the seller in case of a claim or dispute. </a:t>
            </a:r>
            <a:endParaRPr lang="en-US" sz="2400" dirty="0">
              <a:effectLst/>
            </a:endParaRPr>
          </a:p>
        </p:txBody>
      </p:sp>
    </p:spTree>
    <p:extLst>
      <p:ext uri="{BB962C8B-B14F-4D97-AF65-F5344CB8AC3E}">
        <p14:creationId xmlns:p14="http://schemas.microsoft.com/office/powerpoint/2010/main" val="37158178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1" y="102830"/>
            <a:ext cx="11610363" cy="2800767"/>
          </a:xfrm>
          <a:prstGeom prst="rect">
            <a:avLst/>
          </a:prstGeom>
          <a:noFill/>
        </p:spPr>
        <p:txBody>
          <a:bodyPr wrap="square" rtlCol="0">
            <a:spAutoFit/>
          </a:bodyPr>
          <a:lstStyle/>
          <a:p>
            <a:r>
              <a:rPr lang="en-US" sz="3200" b="1" dirty="0"/>
              <a:t>Cross-Selling &amp; Proposing Customer-Specific</a:t>
            </a:r>
          </a:p>
          <a:p>
            <a:r>
              <a:rPr lang="en-US" sz="3200" b="1" dirty="0"/>
              <a:t>Solutions</a:t>
            </a:r>
          </a:p>
          <a:p>
            <a:endParaRPr lang="en-US" sz="1600" b="1" dirty="0"/>
          </a:p>
          <a:p>
            <a:r>
              <a:rPr lang="en-US" sz="2400" b="1" dirty="0"/>
              <a:t>Guarantees-</a:t>
            </a:r>
            <a:r>
              <a:rPr lang="en-US" sz="2400" i="1" dirty="0"/>
              <a:t>A guarantee outlines what will happen should the buyer not be </a:t>
            </a:r>
            <a:br>
              <a:rPr lang="en-US" sz="2400" i="1" dirty="0"/>
            </a:br>
            <a:r>
              <a:rPr lang="en-US" sz="2400" i="1" dirty="0"/>
              <a:t>satisfied with his purchase.  It usually is a promise to repay the customer if he is not </a:t>
            </a:r>
            <a:br>
              <a:rPr lang="en-US" sz="2400" i="1" dirty="0"/>
            </a:br>
            <a:r>
              <a:rPr lang="en-US" sz="2400" i="1" dirty="0"/>
              <a:t>satisfied, but it may have some limitations.  In the 1</a:t>
            </a:r>
            <a:r>
              <a:rPr lang="en-US" sz="2400" i="1" baseline="30000" dirty="0"/>
              <a:t>st</a:t>
            </a:r>
            <a:r>
              <a:rPr lang="en-US" sz="2400" i="1" dirty="0"/>
              <a:t> graphic below, the limitation is “less shipping and handling costs.”</a:t>
            </a:r>
            <a:endParaRPr lang="en-US" sz="2400" b="1"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icture containing text&#10;&#10;Description generated with high confidence">
            <a:extLst>
              <a:ext uri="{FF2B5EF4-FFF2-40B4-BE49-F238E27FC236}">
                <a16:creationId xmlns:a16="http://schemas.microsoft.com/office/drawing/2014/main" id="{F5C40D38-FD19-4127-9E6E-4CA826901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564" y="3152886"/>
            <a:ext cx="4258321" cy="2005448"/>
          </a:xfrm>
          <a:prstGeom prst="rect">
            <a:avLst/>
          </a:prstGeom>
        </p:spPr>
      </p:pic>
      <p:pic>
        <p:nvPicPr>
          <p:cNvPr id="8" name="Picture 7" descr="A close up of a sign&#10;&#10;Description generated with very high confidence">
            <a:extLst>
              <a:ext uri="{FF2B5EF4-FFF2-40B4-BE49-F238E27FC236}">
                <a16:creationId xmlns:a16="http://schemas.microsoft.com/office/drawing/2014/main" id="{437330CC-ED82-4CFF-8880-7CF6F9BD0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580" y="3006427"/>
            <a:ext cx="3067991" cy="2228085"/>
          </a:xfrm>
          <a:prstGeom prst="rect">
            <a:avLst/>
          </a:prstGeom>
        </p:spPr>
      </p:pic>
    </p:spTree>
    <p:extLst>
      <p:ext uri="{BB962C8B-B14F-4D97-AF65-F5344CB8AC3E}">
        <p14:creationId xmlns:p14="http://schemas.microsoft.com/office/powerpoint/2010/main" val="38378783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192947" y="83890"/>
            <a:ext cx="11610363" cy="3908762"/>
          </a:xfrm>
          <a:prstGeom prst="rect">
            <a:avLst/>
          </a:prstGeom>
          <a:noFill/>
        </p:spPr>
        <p:txBody>
          <a:bodyPr wrap="square" rtlCol="0">
            <a:spAutoFit/>
          </a:bodyPr>
          <a:lstStyle/>
          <a:p>
            <a:r>
              <a:rPr lang="en-US" sz="3200" b="1" dirty="0"/>
              <a:t>Cross-Selling &amp; Proposing Customer-Specific</a:t>
            </a:r>
          </a:p>
          <a:p>
            <a:r>
              <a:rPr lang="en-US" sz="3200" b="1" dirty="0"/>
              <a:t>Solutions</a:t>
            </a:r>
          </a:p>
          <a:p>
            <a:endParaRPr lang="en-US" sz="1600" b="1" dirty="0"/>
          </a:p>
          <a:p>
            <a:r>
              <a:rPr lang="en-US" sz="2800" b="1" u="sng" dirty="0"/>
              <a:t>Deliveries and Home Assembly</a:t>
            </a:r>
            <a:r>
              <a:rPr lang="en-US" sz="2800" b="1" dirty="0"/>
              <a:t>-when a purchase needs to be delivered </a:t>
            </a:r>
            <a:br>
              <a:rPr lang="en-US" sz="2800" b="1" dirty="0"/>
            </a:br>
            <a:r>
              <a:rPr lang="en-US" sz="2800" b="1" dirty="0"/>
              <a:t>to the home of the purchaser or when it needs to be assembled at the</a:t>
            </a:r>
            <a:br>
              <a:rPr lang="en-US" sz="2800" b="1" dirty="0"/>
            </a:br>
            <a:r>
              <a:rPr lang="en-US" sz="2800" b="1" dirty="0"/>
              <a:t>home of the purchaser, the sales associate should explain exactly what this</a:t>
            </a:r>
            <a:br>
              <a:rPr lang="en-US" sz="2800" b="1" dirty="0"/>
            </a:br>
            <a:r>
              <a:rPr lang="en-US" sz="2800" b="1" dirty="0"/>
              <a:t>will cost (if any cost) and when it will happen.  Set up the date of delivery or home assembly but make sure your can commit to the date promised.  Write down all of the contact information and double-check it.</a:t>
            </a:r>
            <a:endParaRPr lang="en-US" sz="2800" b="1" u="sng"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picture containing indoor, table, window, kitchen&#10;&#10;Description generated with very high confidence">
            <a:extLst>
              <a:ext uri="{FF2B5EF4-FFF2-40B4-BE49-F238E27FC236}">
                <a16:creationId xmlns:a16="http://schemas.microsoft.com/office/drawing/2014/main" id="{5EB0636A-C825-4FF6-85CF-C22CF4A1A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664" y="3992652"/>
            <a:ext cx="4245844" cy="2122922"/>
          </a:xfrm>
          <a:prstGeom prst="rect">
            <a:avLst/>
          </a:prstGeom>
        </p:spPr>
      </p:pic>
      <p:pic>
        <p:nvPicPr>
          <p:cNvPr id="8" name="Picture 7" descr="A picture containing tree, grass, outdoor, chair&#10;&#10;Description generated with very high confidence">
            <a:extLst>
              <a:ext uri="{FF2B5EF4-FFF2-40B4-BE49-F238E27FC236}">
                <a16:creationId xmlns:a16="http://schemas.microsoft.com/office/drawing/2014/main" id="{2A3C3CA0-6CEC-4CF8-B935-878C304A2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105" y="3487538"/>
            <a:ext cx="3048567" cy="3048567"/>
          </a:xfrm>
          <a:prstGeom prst="rect">
            <a:avLst/>
          </a:prstGeom>
        </p:spPr>
      </p:pic>
    </p:spTree>
    <p:extLst>
      <p:ext uri="{BB962C8B-B14F-4D97-AF65-F5344CB8AC3E}">
        <p14:creationId xmlns:p14="http://schemas.microsoft.com/office/powerpoint/2010/main" val="767583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1" y="102830"/>
            <a:ext cx="11610363" cy="5509200"/>
          </a:xfrm>
          <a:prstGeom prst="rect">
            <a:avLst/>
          </a:prstGeom>
          <a:noFill/>
        </p:spPr>
        <p:txBody>
          <a:bodyPr wrap="square" rtlCol="0">
            <a:spAutoFit/>
          </a:bodyPr>
          <a:lstStyle/>
          <a:p>
            <a:r>
              <a:rPr lang="en-US" sz="3200" b="1" dirty="0"/>
              <a:t>Cross-Selling &amp; Proposing Customer-Specific</a:t>
            </a:r>
          </a:p>
          <a:p>
            <a:r>
              <a:rPr lang="en-US" sz="3200" b="1" dirty="0"/>
              <a:t>Solutions</a:t>
            </a:r>
          </a:p>
          <a:p>
            <a:endParaRPr lang="en-US" sz="1600" b="1" dirty="0"/>
          </a:p>
          <a:p>
            <a:r>
              <a:rPr lang="en-US" sz="2800" b="1" u="sng" dirty="0"/>
              <a:t>Extended Warranties and Service Plans</a:t>
            </a:r>
            <a:r>
              <a:rPr lang="en-US" sz="2800" b="1" dirty="0"/>
              <a:t>-these require the sales</a:t>
            </a:r>
            <a:br>
              <a:rPr lang="en-US" sz="2800" b="1" dirty="0"/>
            </a:br>
            <a:r>
              <a:rPr lang="en-US" sz="2800" b="1" dirty="0"/>
              <a:t>associate to do some additional selling.  The selling of these plans should </a:t>
            </a:r>
            <a:br>
              <a:rPr lang="en-US" sz="2800" b="1" dirty="0"/>
            </a:br>
            <a:r>
              <a:rPr lang="en-US" sz="2800" b="1" dirty="0"/>
              <a:t>be done just before closing the sale.  </a:t>
            </a:r>
          </a:p>
          <a:p>
            <a:endParaRPr lang="en-US" sz="2000" b="1" dirty="0"/>
          </a:p>
          <a:p>
            <a:r>
              <a:rPr lang="en-US" sz="2800" b="1" dirty="0"/>
              <a:t>These extensions are like insurance policies.  </a:t>
            </a:r>
            <a:br>
              <a:rPr lang="en-US" sz="2800" b="1" dirty="0"/>
            </a:br>
            <a:r>
              <a:rPr lang="en-US" sz="2800" b="1" dirty="0"/>
              <a:t>For example, a one-year warranty by the </a:t>
            </a:r>
            <a:br>
              <a:rPr lang="en-US" sz="2800" b="1" dirty="0"/>
            </a:br>
            <a:r>
              <a:rPr lang="en-US" sz="2800" b="1" dirty="0"/>
              <a:t>manufacturer might be extended for a second </a:t>
            </a:r>
            <a:br>
              <a:rPr lang="en-US" sz="2800" b="1" dirty="0"/>
            </a:br>
            <a:r>
              <a:rPr lang="en-US" sz="2800" b="1" dirty="0"/>
              <a:t>year.  A 2-year service plan might be extended </a:t>
            </a:r>
            <a:br>
              <a:rPr lang="en-US" sz="2800" b="1" dirty="0"/>
            </a:br>
            <a:r>
              <a:rPr lang="en-US" sz="2800" b="1" dirty="0"/>
              <a:t>another year.  These extensions come with an </a:t>
            </a:r>
            <a:br>
              <a:rPr lang="en-US" sz="2800" b="1" dirty="0"/>
            </a:br>
            <a:r>
              <a:rPr lang="en-US" sz="2800" b="1" dirty="0"/>
              <a:t>additional cost.</a:t>
            </a:r>
            <a:endParaRPr lang="en-US" sz="2800" b="1" u="sng" dirty="0"/>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screenshot of a cell phone&#10;&#10;Description generated with very high confidence">
            <a:extLst>
              <a:ext uri="{FF2B5EF4-FFF2-40B4-BE49-F238E27FC236}">
                <a16:creationId xmlns:a16="http://schemas.microsoft.com/office/drawing/2014/main" id="{8C04640E-DB1D-479C-B171-1CFF5C169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006" y="2774683"/>
            <a:ext cx="4428902" cy="3215055"/>
          </a:xfrm>
          <a:prstGeom prst="rect">
            <a:avLst/>
          </a:prstGeom>
        </p:spPr>
      </p:pic>
    </p:spTree>
    <p:extLst>
      <p:ext uri="{BB962C8B-B14F-4D97-AF65-F5344CB8AC3E}">
        <p14:creationId xmlns:p14="http://schemas.microsoft.com/office/powerpoint/2010/main" val="10839858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27171" y="102830"/>
            <a:ext cx="11014745" cy="5509200"/>
          </a:xfrm>
          <a:prstGeom prst="rect">
            <a:avLst/>
          </a:prstGeom>
          <a:noFill/>
        </p:spPr>
        <p:txBody>
          <a:bodyPr wrap="square" rtlCol="0">
            <a:spAutoFit/>
          </a:bodyPr>
          <a:lstStyle/>
          <a:p>
            <a:r>
              <a:rPr lang="en-US" sz="3200" b="1" dirty="0"/>
              <a:t>Knowing When to Ask for Help, Support and</a:t>
            </a:r>
            <a:br>
              <a:rPr lang="en-US" sz="3200" b="1" dirty="0"/>
            </a:br>
            <a:r>
              <a:rPr lang="en-US" sz="3200" b="1" dirty="0"/>
              <a:t>Advice</a:t>
            </a:r>
          </a:p>
          <a:p>
            <a:endParaRPr lang="en-US" sz="1600" b="1" dirty="0"/>
          </a:p>
          <a:p>
            <a:r>
              <a:rPr lang="en-US" sz="2800" b="1" dirty="0"/>
              <a:t>Difficult Customers-if you run into a difficult customer and you find </a:t>
            </a:r>
            <a:br>
              <a:rPr lang="en-US" sz="2800" b="1" dirty="0"/>
            </a:br>
            <a:r>
              <a:rPr lang="en-US" sz="2800" b="1" dirty="0"/>
              <a:t>that you can’t handle the situation, you should as for help from your supervisor or other team members.</a:t>
            </a:r>
          </a:p>
          <a:p>
            <a:endParaRPr lang="en-US" sz="2000" b="1" dirty="0"/>
          </a:p>
          <a:p>
            <a:r>
              <a:rPr lang="en-US" sz="2800" b="1" dirty="0"/>
              <a:t>Team meetings are a great place to </a:t>
            </a:r>
            <a:br>
              <a:rPr lang="en-US" sz="2800" b="1" dirty="0"/>
            </a:br>
            <a:r>
              <a:rPr lang="en-US" sz="2800" b="1" dirty="0"/>
              <a:t>find out about new products/services </a:t>
            </a:r>
            <a:br>
              <a:rPr lang="en-US" sz="2800" b="1" dirty="0"/>
            </a:br>
            <a:r>
              <a:rPr lang="en-US" sz="2800" b="1" dirty="0"/>
              <a:t>coming to your store.  They are also </a:t>
            </a:r>
            <a:br>
              <a:rPr lang="en-US" sz="2800" b="1" dirty="0"/>
            </a:br>
            <a:r>
              <a:rPr lang="en-US" sz="2800" b="1" dirty="0"/>
              <a:t>the time to ask for help with store </a:t>
            </a:r>
            <a:br>
              <a:rPr lang="en-US" sz="2800" b="1" dirty="0"/>
            </a:br>
            <a:r>
              <a:rPr lang="en-US" sz="2800" b="1" dirty="0"/>
              <a:t>policies, customer concerns and </a:t>
            </a:r>
            <a:br>
              <a:rPr lang="en-US" sz="2800" b="1" dirty="0"/>
            </a:br>
            <a:r>
              <a:rPr lang="en-US" sz="2800" b="1" dirty="0"/>
              <a:t>anything else related to selling products.</a:t>
            </a:r>
          </a:p>
        </p:txBody>
      </p:sp>
      <p:sp>
        <p:nvSpPr>
          <p:cNvPr id="2" name="AutoShape 2" descr="Image result for customer needs">
            <a:extLst>
              <a:ext uri="{FF2B5EF4-FFF2-40B4-BE49-F238E27FC236}">
                <a16:creationId xmlns:a16="http://schemas.microsoft.com/office/drawing/2014/main" id="{219900F7-339A-4D51-9237-ABDD3170846F}"/>
              </a:ext>
            </a:extLst>
          </p:cNvPr>
          <p:cNvSpPr>
            <a:spLocks noChangeAspect="1" noChangeArrowheads="1"/>
          </p:cNvSpPr>
          <p:nvPr/>
        </p:nvSpPr>
        <p:spPr bwMode="auto">
          <a:xfrm>
            <a:off x="2066925" y="1976438"/>
            <a:ext cx="8058150" cy="2905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group of people sitting at a table&#10;&#10;Description generated with very high confidence">
            <a:extLst>
              <a:ext uri="{FF2B5EF4-FFF2-40B4-BE49-F238E27FC236}">
                <a16:creationId xmlns:a16="http://schemas.microsoft.com/office/drawing/2014/main" id="{28E93960-6836-4850-AF0A-63073B339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021" y="3045250"/>
            <a:ext cx="5385733" cy="2976022"/>
          </a:xfrm>
          <a:prstGeom prst="rect">
            <a:avLst/>
          </a:prstGeom>
        </p:spPr>
      </p:pic>
    </p:spTree>
    <p:extLst>
      <p:ext uri="{BB962C8B-B14F-4D97-AF65-F5344CB8AC3E}">
        <p14:creationId xmlns:p14="http://schemas.microsoft.com/office/powerpoint/2010/main" val="91801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3607" y="127997"/>
            <a:ext cx="10957230" cy="5601533"/>
          </a:xfrm>
          <a:prstGeom prst="rect">
            <a:avLst/>
          </a:prstGeom>
          <a:noFill/>
        </p:spPr>
        <p:txBody>
          <a:bodyPr wrap="none" rtlCol="0">
            <a:spAutoFit/>
          </a:bodyPr>
          <a:lstStyle/>
          <a:p>
            <a:r>
              <a:rPr lang="en-US" sz="3200" b="1" dirty="0"/>
              <a:t>Company-Provided Product and Services Training</a:t>
            </a:r>
          </a:p>
          <a:p>
            <a:endParaRPr lang="en-US" sz="3200" b="1" dirty="0"/>
          </a:p>
          <a:p>
            <a:r>
              <a:rPr lang="en-US" sz="3200" b="1" dirty="0"/>
              <a:t>Learn about the products you sell by:</a:t>
            </a:r>
          </a:p>
          <a:p>
            <a:pPr marL="457200" indent="-457200">
              <a:buFont typeface="Arial" panose="020B0604020202020204" pitchFamily="34" charset="0"/>
              <a:buChar char="•"/>
            </a:pPr>
            <a:r>
              <a:rPr lang="en-US" sz="3200" b="1" dirty="0"/>
              <a:t>Study the product information from the manufacturer</a:t>
            </a:r>
          </a:p>
          <a:p>
            <a:pPr marL="457200" indent="-457200">
              <a:buFont typeface="Arial" panose="020B0604020202020204" pitchFamily="34" charset="0"/>
              <a:buChar char="•"/>
            </a:pPr>
            <a:r>
              <a:rPr lang="en-US" sz="3200" b="1" dirty="0"/>
              <a:t>Use the product or service to gain first-hand experience</a:t>
            </a:r>
          </a:p>
          <a:p>
            <a:pPr marL="457200" indent="-457200">
              <a:buFont typeface="Arial" panose="020B0604020202020204" pitchFamily="34" charset="0"/>
              <a:buChar char="•"/>
            </a:pPr>
            <a:r>
              <a:rPr lang="en-US" sz="3200" b="1" dirty="0"/>
              <a:t>Understand any safety requirements</a:t>
            </a:r>
          </a:p>
          <a:p>
            <a:pPr marL="457200" indent="-457200">
              <a:buFont typeface="Arial" panose="020B0604020202020204" pitchFamily="34" charset="0"/>
              <a:buChar char="•"/>
            </a:pPr>
            <a:r>
              <a:rPr lang="en-US" sz="3200" b="1" dirty="0"/>
              <a:t>Anticipate questions your customer might have and research</a:t>
            </a:r>
            <a:br>
              <a:rPr lang="en-US" sz="3200" b="1" dirty="0"/>
            </a:br>
            <a:r>
              <a:rPr lang="en-US" sz="3200" b="1" dirty="0"/>
              <a:t>answers to those questions</a:t>
            </a:r>
          </a:p>
          <a:p>
            <a:pPr marL="457200" indent="-457200">
              <a:buFont typeface="Arial" panose="020B0604020202020204" pitchFamily="34" charset="0"/>
              <a:buChar char="•"/>
            </a:pPr>
            <a:r>
              <a:rPr lang="en-US" sz="3200" b="1" dirty="0"/>
              <a:t>Keep notes or checklist to help you (when needed)</a:t>
            </a:r>
          </a:p>
          <a:p>
            <a:endParaRPr lang="en-US" sz="2000" b="1" dirty="0"/>
          </a:p>
          <a:p>
            <a:endParaRPr lang="en-US" sz="3200" dirty="0"/>
          </a:p>
          <a:p>
            <a:endParaRPr lang="en-US" dirty="0"/>
          </a:p>
        </p:txBody>
      </p:sp>
      <p:pic>
        <p:nvPicPr>
          <p:cNvPr id="5" name="Picture 4" descr="A close up of a logo&#10;&#10;Description generated with high confidence">
            <a:extLst>
              <a:ext uri="{FF2B5EF4-FFF2-40B4-BE49-F238E27FC236}">
                <a16:creationId xmlns:a16="http://schemas.microsoft.com/office/drawing/2014/main" id="{0D37CDCA-6668-4321-801B-7B15FF5CD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651" y="4661929"/>
            <a:ext cx="3783435" cy="2125030"/>
          </a:xfrm>
          <a:prstGeom prst="rect">
            <a:avLst/>
          </a:prstGeom>
        </p:spPr>
      </p:pic>
      <p:sp>
        <p:nvSpPr>
          <p:cNvPr id="2" name="Rectangle 1">
            <a:extLst>
              <a:ext uri="{FF2B5EF4-FFF2-40B4-BE49-F238E27FC236}">
                <a16:creationId xmlns:a16="http://schemas.microsoft.com/office/drawing/2014/main" id="{EA3A6021-8A06-4AD0-840A-24ADE010B755}"/>
              </a:ext>
            </a:extLst>
          </p:cNvPr>
          <p:cNvSpPr/>
          <p:nvPr/>
        </p:nvSpPr>
        <p:spPr>
          <a:xfrm>
            <a:off x="6811861" y="4816503"/>
            <a:ext cx="5064415" cy="1815882"/>
          </a:xfrm>
          <a:prstGeom prst="rect">
            <a:avLst/>
          </a:prstGeom>
        </p:spPr>
        <p:txBody>
          <a:bodyPr wrap="square">
            <a:spAutoFit/>
          </a:bodyPr>
          <a:lstStyle/>
          <a:p>
            <a:pPr lvl="1"/>
            <a:r>
              <a:rPr lang="en-US" sz="2800" dirty="0"/>
              <a:t>Tip: be sure you are “speaking the same language” as your customer. Don’t use technical terms they don’t understand. </a:t>
            </a:r>
          </a:p>
        </p:txBody>
      </p:sp>
    </p:spTree>
    <p:extLst>
      <p:ext uri="{BB962C8B-B14F-4D97-AF65-F5344CB8AC3E}">
        <p14:creationId xmlns:p14="http://schemas.microsoft.com/office/powerpoint/2010/main" val="353282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3607" y="127997"/>
            <a:ext cx="11220572" cy="5109091"/>
          </a:xfrm>
          <a:prstGeom prst="rect">
            <a:avLst/>
          </a:prstGeom>
          <a:noFill/>
        </p:spPr>
        <p:txBody>
          <a:bodyPr wrap="none" rtlCol="0">
            <a:spAutoFit/>
          </a:bodyPr>
          <a:lstStyle/>
          <a:p>
            <a:r>
              <a:rPr lang="en-US" sz="3200" b="1" dirty="0"/>
              <a:t>Company-Provided Product and Services Training</a:t>
            </a:r>
          </a:p>
          <a:p>
            <a:endParaRPr lang="en-US" sz="3200" b="1" dirty="0"/>
          </a:p>
          <a:p>
            <a:r>
              <a:rPr lang="en-US" sz="3200" b="1" dirty="0"/>
              <a:t>Written and Multimedia Material About Products/Services</a:t>
            </a:r>
          </a:p>
          <a:p>
            <a:endParaRPr lang="en-US" sz="3200" b="1" dirty="0"/>
          </a:p>
          <a:p>
            <a:pPr marL="457200" indent="-457200">
              <a:buFont typeface="Arial" panose="020B0604020202020204" pitchFamily="34" charset="0"/>
              <a:buChar char="•"/>
            </a:pPr>
            <a:r>
              <a:rPr lang="en-US" sz="3200" b="1" dirty="0"/>
              <a:t>Your company, the manufacturers and suppliers often develop</a:t>
            </a:r>
            <a:br>
              <a:rPr lang="en-US" sz="3200" b="1" dirty="0"/>
            </a:br>
            <a:r>
              <a:rPr lang="en-US" sz="3200" b="1" dirty="0"/>
              <a:t>written and multimedia materials about the products you sell.</a:t>
            </a:r>
          </a:p>
          <a:p>
            <a:pPr marL="457200" indent="-457200">
              <a:buFont typeface="Arial" panose="020B0604020202020204" pitchFamily="34" charset="0"/>
              <a:buChar char="•"/>
            </a:pPr>
            <a:r>
              <a:rPr lang="en-US" sz="3200" b="1" dirty="0"/>
              <a:t>Look up product reviews online.</a:t>
            </a:r>
          </a:p>
          <a:p>
            <a:pPr marL="457200" indent="-457200">
              <a:buFont typeface="Arial" panose="020B0604020202020204" pitchFamily="34" charset="0"/>
              <a:buChar char="•"/>
            </a:pPr>
            <a:r>
              <a:rPr lang="en-US" sz="3200" b="1" dirty="0"/>
              <a:t>Read catalogs and product labels/booklets/manuals</a:t>
            </a:r>
          </a:p>
          <a:p>
            <a:endParaRPr lang="en-US" sz="2000" b="1" dirty="0"/>
          </a:p>
          <a:p>
            <a:endParaRPr lang="en-US" sz="3200" dirty="0"/>
          </a:p>
          <a:p>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C0BEFBCA-4289-4592-9A43-8CDDD51FF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180" y="4217098"/>
            <a:ext cx="5112856" cy="2552525"/>
          </a:xfrm>
          <a:prstGeom prst="rect">
            <a:avLst/>
          </a:prstGeom>
        </p:spPr>
      </p:pic>
      <p:pic>
        <p:nvPicPr>
          <p:cNvPr id="8" name="Picture 7" descr="A close up of a camera&#10;&#10;Description generated with high confidence">
            <a:extLst>
              <a:ext uri="{FF2B5EF4-FFF2-40B4-BE49-F238E27FC236}">
                <a16:creationId xmlns:a16="http://schemas.microsoft.com/office/drawing/2014/main" id="{D1FE6BAC-ABB6-4091-9CE9-AB637B337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976" y="4251250"/>
            <a:ext cx="2928263" cy="2484223"/>
          </a:xfrm>
          <a:prstGeom prst="rect">
            <a:avLst/>
          </a:prstGeom>
        </p:spPr>
      </p:pic>
    </p:spTree>
    <p:extLst>
      <p:ext uri="{BB962C8B-B14F-4D97-AF65-F5344CB8AC3E}">
        <p14:creationId xmlns:p14="http://schemas.microsoft.com/office/powerpoint/2010/main" val="282831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5F1B1-9C50-495E-8F4C-D1CD120E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2318C-E0B1-4327-82D2-12027F2576CB}"/>
              </a:ext>
            </a:extLst>
          </p:cNvPr>
          <p:cNvSpPr txBox="1"/>
          <p:nvPr/>
        </p:nvSpPr>
        <p:spPr>
          <a:xfrm>
            <a:off x="343606" y="127997"/>
            <a:ext cx="10377523" cy="2554545"/>
          </a:xfrm>
          <a:prstGeom prst="rect">
            <a:avLst/>
          </a:prstGeom>
          <a:noFill/>
        </p:spPr>
        <p:txBody>
          <a:bodyPr wrap="square" rtlCol="0">
            <a:spAutoFit/>
          </a:bodyPr>
          <a:lstStyle/>
          <a:p>
            <a:r>
              <a:rPr lang="en-US" sz="3200" b="1" dirty="0"/>
              <a:t>Company-Provided Product and Services Training</a:t>
            </a:r>
          </a:p>
          <a:p>
            <a:endParaRPr lang="en-US" sz="3200" b="1" dirty="0"/>
          </a:p>
          <a:p>
            <a:r>
              <a:rPr lang="en-US" sz="3200" b="1" dirty="0"/>
              <a:t>The more you learn about your products, the more you will sell.  If you work on </a:t>
            </a:r>
            <a:r>
              <a:rPr lang="en-US" sz="3200" b="1" u="sng" dirty="0"/>
              <a:t>commission</a:t>
            </a:r>
            <a:r>
              <a:rPr lang="en-US" sz="3200" b="1" dirty="0"/>
              <a:t>, that’s money in your pocket.  Remember knowledge is power.</a:t>
            </a:r>
            <a:endParaRPr lang="en-US" dirty="0"/>
          </a:p>
        </p:txBody>
      </p:sp>
      <p:pic>
        <p:nvPicPr>
          <p:cNvPr id="2" name="Picture 1">
            <a:extLst>
              <a:ext uri="{FF2B5EF4-FFF2-40B4-BE49-F238E27FC236}">
                <a16:creationId xmlns:a16="http://schemas.microsoft.com/office/drawing/2014/main" id="{3EA7A960-8ECE-4771-85A2-5CF1835D8092}"/>
              </a:ext>
            </a:extLst>
          </p:cNvPr>
          <p:cNvPicPr>
            <a:picLocks noChangeAspect="1"/>
          </p:cNvPicPr>
          <p:nvPr/>
        </p:nvPicPr>
        <p:blipFill>
          <a:blip r:embed="rId3"/>
          <a:stretch>
            <a:fillRect/>
          </a:stretch>
        </p:blipFill>
        <p:spPr>
          <a:xfrm>
            <a:off x="2088858" y="2682542"/>
            <a:ext cx="5301843" cy="3573970"/>
          </a:xfrm>
          <a:prstGeom prst="rect">
            <a:avLst/>
          </a:prstGeom>
        </p:spPr>
      </p:pic>
      <p:sp>
        <p:nvSpPr>
          <p:cNvPr id="7" name="TextBox 6">
            <a:extLst>
              <a:ext uri="{FF2B5EF4-FFF2-40B4-BE49-F238E27FC236}">
                <a16:creationId xmlns:a16="http://schemas.microsoft.com/office/drawing/2014/main" id="{21DA8B10-93FA-44C5-8F00-01F290224D59}"/>
              </a:ext>
            </a:extLst>
          </p:cNvPr>
          <p:cNvSpPr txBox="1"/>
          <p:nvPr/>
        </p:nvSpPr>
        <p:spPr>
          <a:xfrm>
            <a:off x="8079983" y="3009713"/>
            <a:ext cx="3692568" cy="2308324"/>
          </a:xfrm>
          <a:prstGeom prst="rect">
            <a:avLst/>
          </a:prstGeom>
          <a:noFill/>
        </p:spPr>
        <p:txBody>
          <a:bodyPr wrap="square" rtlCol="0">
            <a:spAutoFit/>
          </a:bodyPr>
          <a:lstStyle/>
          <a:p>
            <a:r>
              <a:rPr lang="en-US" sz="2400" b="1" u="sng" dirty="0">
                <a:solidFill>
                  <a:srgbClr val="FF0000"/>
                </a:solidFill>
              </a:rPr>
              <a:t>Commission</a:t>
            </a:r>
            <a:r>
              <a:rPr lang="en-US" sz="2400" b="1" dirty="0">
                <a:solidFill>
                  <a:srgbClr val="FF0000"/>
                </a:solidFill>
              </a:rPr>
              <a:t>-many sales people get paid a commission on what they sell.  A commission is a percentage of total sales paid to a sales person.</a:t>
            </a:r>
          </a:p>
        </p:txBody>
      </p:sp>
    </p:spTree>
    <p:extLst>
      <p:ext uri="{BB962C8B-B14F-4D97-AF65-F5344CB8AC3E}">
        <p14:creationId xmlns:p14="http://schemas.microsoft.com/office/powerpoint/2010/main" val="4029330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5786</TotalTime>
  <Words>2763</Words>
  <Application>Microsoft Office PowerPoint</Application>
  <PresentationFormat>Widescreen</PresentationFormat>
  <Paragraphs>536</Paragraphs>
  <Slides>66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Grethel</dc:creator>
  <cp:lastModifiedBy>Paul Grethel</cp:lastModifiedBy>
  <cp:revision>9</cp:revision>
  <cp:lastPrinted>2017-11-08T20:38:36Z</cp:lastPrinted>
  <dcterms:created xsi:type="dcterms:W3CDTF">2017-11-03T23:19:24Z</dcterms:created>
  <dcterms:modified xsi:type="dcterms:W3CDTF">2018-01-10T17:15:11Z</dcterms:modified>
</cp:coreProperties>
</file>