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85" r:id="rId5"/>
    <p:sldId id="340" r:id="rId6"/>
    <p:sldId id="341" r:id="rId7"/>
    <p:sldId id="342" r:id="rId8"/>
    <p:sldId id="343" r:id="rId9"/>
    <p:sldId id="344" r:id="rId10"/>
    <p:sldId id="345" r:id="rId11"/>
    <p:sldId id="346" r:id="rId12"/>
    <p:sldId id="347" r:id="rId13"/>
    <p:sldId id="348" r:id="rId14"/>
    <p:sldId id="349" r:id="rId15"/>
    <p:sldId id="258" r:id="rId16"/>
    <p:sldId id="278" r:id="rId17"/>
    <p:sldId id="286" r:id="rId18"/>
    <p:sldId id="287" r:id="rId19"/>
    <p:sldId id="325" r:id="rId20"/>
    <p:sldId id="279" r:id="rId21"/>
    <p:sldId id="280" r:id="rId22"/>
    <p:sldId id="291" r:id="rId23"/>
    <p:sldId id="288" r:id="rId24"/>
    <p:sldId id="289" r:id="rId25"/>
    <p:sldId id="350" r:id="rId26"/>
    <p:sldId id="351" r:id="rId27"/>
    <p:sldId id="281" r:id="rId28"/>
    <p:sldId id="352" r:id="rId29"/>
    <p:sldId id="259" r:id="rId30"/>
    <p:sldId id="283" r:id="rId31"/>
    <p:sldId id="284" r:id="rId32"/>
    <p:sldId id="290" r:id="rId33"/>
    <p:sldId id="292" r:id="rId34"/>
    <p:sldId id="293" r:id="rId35"/>
    <p:sldId id="294" r:id="rId36"/>
    <p:sldId id="296" r:id="rId37"/>
    <p:sldId id="295" r:id="rId38"/>
    <p:sldId id="297" r:id="rId39"/>
    <p:sldId id="299" r:id="rId40"/>
    <p:sldId id="322" r:id="rId41"/>
    <p:sldId id="353" r:id="rId42"/>
    <p:sldId id="319" r:id="rId43"/>
    <p:sldId id="354" r:id="rId44"/>
    <p:sldId id="324" r:id="rId45"/>
    <p:sldId id="320"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E12"/>
    <a:srgbClr val="4C0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ethel" userId="cff081600656a070" providerId="LiveId" clId="{4A061C1F-E11E-4BBD-B2AB-21174FA411F7}"/>
    <pc:docChg chg="undo custSel addSld delSld modSld sldOrd">
      <pc:chgData name="Paul Grethel" userId="cff081600656a070" providerId="LiveId" clId="{4A061C1F-E11E-4BBD-B2AB-21174FA411F7}" dt="2018-01-07T23:02:08.307" v="3276" actId="6549"/>
      <pc:docMkLst>
        <pc:docMk/>
      </pc:docMkLst>
      <pc:sldChg chg="modSp">
        <pc:chgData name="Paul Grethel" userId="cff081600656a070" providerId="LiveId" clId="{4A061C1F-E11E-4BBD-B2AB-21174FA411F7}" dt="2017-12-26T17:27:30.815" v="3094" actId="113"/>
        <pc:sldMkLst>
          <pc:docMk/>
          <pc:sldMk cId="610069616" sldId="278"/>
        </pc:sldMkLst>
        <pc:spChg chg="mod">
          <ac:chgData name="Paul Grethel" userId="cff081600656a070" providerId="LiveId" clId="{4A061C1F-E11E-4BBD-B2AB-21174FA411F7}" dt="2017-12-26T17:27:30.815" v="3094" actId="113"/>
          <ac:spMkLst>
            <pc:docMk/>
            <pc:sldMk cId="610069616" sldId="278"/>
            <ac:spMk id="5" creationId="{AC3FC0C1-C709-44D8-8318-94E7CBB46950}"/>
          </ac:spMkLst>
        </pc:spChg>
      </pc:sldChg>
      <pc:sldChg chg="addSp modSp">
        <pc:chgData name="Paul Grethel" userId="cff081600656a070" providerId="LiveId" clId="{4A061C1F-E11E-4BBD-B2AB-21174FA411F7}" dt="2017-12-26T17:49:35.984" v="3130" actId="1076"/>
        <pc:sldMkLst>
          <pc:docMk/>
          <pc:sldMk cId="4236493671" sldId="279"/>
        </pc:sldMkLst>
        <pc:picChg chg="add mod">
          <ac:chgData name="Paul Grethel" userId="cff081600656a070" providerId="LiveId" clId="{4A061C1F-E11E-4BBD-B2AB-21174FA411F7}" dt="2017-12-26T17:49:30.670" v="3129" actId="14100"/>
          <ac:picMkLst>
            <pc:docMk/>
            <pc:sldMk cId="4236493671" sldId="279"/>
            <ac:picMk id="5" creationId="{20BEB77F-3F9C-42FE-9F2A-DADFB0DD1FF3}"/>
          </ac:picMkLst>
        </pc:picChg>
        <pc:picChg chg="add mod">
          <ac:chgData name="Paul Grethel" userId="cff081600656a070" providerId="LiveId" clId="{4A061C1F-E11E-4BBD-B2AB-21174FA411F7}" dt="2017-12-26T17:49:35.984" v="3130" actId="1076"/>
          <ac:picMkLst>
            <pc:docMk/>
            <pc:sldMk cId="4236493671" sldId="279"/>
            <ac:picMk id="8" creationId="{92DA14F5-FEE8-4D32-AE64-B1447B8972D6}"/>
          </ac:picMkLst>
        </pc:picChg>
      </pc:sldChg>
      <pc:sldChg chg="addSp modSp">
        <pc:chgData name="Paul Grethel" userId="cff081600656a070" providerId="LiveId" clId="{4A061C1F-E11E-4BBD-B2AB-21174FA411F7}" dt="2017-12-26T17:51:01.058" v="3140" actId="20577"/>
        <pc:sldMkLst>
          <pc:docMk/>
          <pc:sldMk cId="3224085005" sldId="280"/>
        </pc:sldMkLst>
        <pc:spChg chg="mod">
          <ac:chgData name="Paul Grethel" userId="cff081600656a070" providerId="LiveId" clId="{4A061C1F-E11E-4BBD-B2AB-21174FA411F7}" dt="2017-12-26T17:51:01.058" v="3140" actId="20577"/>
          <ac:spMkLst>
            <pc:docMk/>
            <pc:sldMk cId="3224085005" sldId="280"/>
            <ac:spMk id="5" creationId="{0C476FE9-72A6-41FB-86D2-C47B88237B7F}"/>
          </ac:spMkLst>
        </pc:spChg>
        <pc:picChg chg="add mod">
          <ac:chgData name="Paul Grethel" userId="cff081600656a070" providerId="LiveId" clId="{4A061C1F-E11E-4BBD-B2AB-21174FA411F7}" dt="2017-12-26T17:50:51.096" v="3136" actId="1076"/>
          <ac:picMkLst>
            <pc:docMk/>
            <pc:sldMk cId="3224085005" sldId="280"/>
            <ac:picMk id="4" creationId="{3A6FDF97-FC00-4575-9275-49BEC664B85F}"/>
          </ac:picMkLst>
        </pc:picChg>
      </pc:sldChg>
      <pc:sldChg chg="modSp">
        <pc:chgData name="Paul Grethel" userId="cff081600656a070" providerId="LiveId" clId="{4A061C1F-E11E-4BBD-B2AB-21174FA411F7}" dt="2017-12-26T18:20:56.561" v="3266" actId="14100"/>
        <pc:sldMkLst>
          <pc:docMk/>
          <pc:sldMk cId="62085505" sldId="281"/>
        </pc:sldMkLst>
        <pc:picChg chg="mod">
          <ac:chgData name="Paul Grethel" userId="cff081600656a070" providerId="LiveId" clId="{4A061C1F-E11E-4BBD-B2AB-21174FA411F7}" dt="2017-12-26T18:20:56.561" v="3266" actId="14100"/>
          <ac:picMkLst>
            <pc:docMk/>
            <pc:sldMk cId="62085505" sldId="281"/>
            <ac:picMk id="2" creationId="{0B3EAC86-94CA-4A7B-A7E9-95B1C56E85A3}"/>
          </ac:picMkLst>
        </pc:picChg>
      </pc:sldChg>
      <pc:sldChg chg="addSp modSp">
        <pc:chgData name="Paul Grethel" userId="cff081600656a070" providerId="LiveId" clId="{4A061C1F-E11E-4BBD-B2AB-21174FA411F7}" dt="2017-12-26T17:01:58.243" v="2973" actId="1076"/>
        <pc:sldMkLst>
          <pc:docMk/>
          <pc:sldMk cId="1050685762" sldId="285"/>
        </pc:sldMkLst>
        <pc:picChg chg="add mod">
          <ac:chgData name="Paul Grethel" userId="cff081600656a070" providerId="LiveId" clId="{4A061C1F-E11E-4BBD-B2AB-21174FA411F7}" dt="2017-12-26T17:01:58.243" v="2973" actId="1076"/>
          <ac:picMkLst>
            <pc:docMk/>
            <pc:sldMk cId="1050685762" sldId="285"/>
            <ac:picMk id="5" creationId="{CE9AA50B-B872-4B22-B9D4-E90CBC23389B}"/>
          </ac:picMkLst>
        </pc:picChg>
        <pc:picChg chg="add mod">
          <ac:chgData name="Paul Grethel" userId="cff081600656a070" providerId="LiveId" clId="{4A061C1F-E11E-4BBD-B2AB-21174FA411F7}" dt="2017-12-26T17:01:52.825" v="2971" actId="27614"/>
          <ac:picMkLst>
            <pc:docMk/>
            <pc:sldMk cId="1050685762" sldId="285"/>
            <ac:picMk id="8" creationId="{0D1C7897-5E8A-4FCF-B81D-E980BC9F4F7B}"/>
          </ac:picMkLst>
        </pc:picChg>
      </pc:sldChg>
      <pc:sldChg chg="addSp modSp">
        <pc:chgData name="Paul Grethel" userId="cff081600656a070" providerId="LiveId" clId="{4A061C1F-E11E-4BBD-B2AB-21174FA411F7}" dt="2017-12-26T17:28:52.219" v="3104" actId="1076"/>
        <pc:sldMkLst>
          <pc:docMk/>
          <pc:sldMk cId="3532826791" sldId="286"/>
        </pc:sldMkLst>
        <pc:spChg chg="mod">
          <ac:chgData name="Paul Grethel" userId="cff081600656a070" providerId="LiveId" clId="{4A061C1F-E11E-4BBD-B2AB-21174FA411F7}" dt="2017-12-26T17:28:48.842" v="3103" actId="6549"/>
          <ac:spMkLst>
            <pc:docMk/>
            <pc:sldMk cId="3532826791" sldId="286"/>
            <ac:spMk id="6" creationId="{E64B7F35-F2BE-4710-8AEF-47D74C100E69}"/>
          </ac:spMkLst>
        </pc:spChg>
        <pc:picChg chg="add mod">
          <ac:chgData name="Paul Grethel" userId="cff081600656a070" providerId="LiveId" clId="{4A061C1F-E11E-4BBD-B2AB-21174FA411F7}" dt="2017-12-26T17:28:52.219" v="3104" actId="1076"/>
          <ac:picMkLst>
            <pc:docMk/>
            <pc:sldMk cId="3532826791" sldId="286"/>
            <ac:picMk id="4" creationId="{76EFFF72-8ADE-472E-B00D-85B9ED20F95E}"/>
          </ac:picMkLst>
        </pc:picChg>
      </pc:sldChg>
      <pc:sldChg chg="addSp modSp">
        <pc:chgData name="Paul Grethel" userId="cff081600656a070" providerId="LiveId" clId="{4A061C1F-E11E-4BBD-B2AB-21174FA411F7}" dt="2017-12-26T17:47:22.644" v="3117" actId="1076"/>
        <pc:sldMkLst>
          <pc:docMk/>
          <pc:sldMk cId="2828313312" sldId="287"/>
        </pc:sldMkLst>
        <pc:spChg chg="mod">
          <ac:chgData name="Paul Grethel" userId="cff081600656a070" providerId="LiveId" clId="{4A061C1F-E11E-4BBD-B2AB-21174FA411F7}" dt="2017-12-26T17:47:22.644" v="3117" actId="1076"/>
          <ac:spMkLst>
            <pc:docMk/>
            <pc:sldMk cId="2828313312" sldId="287"/>
            <ac:spMk id="2" creationId="{3638CA17-ECDE-4A0D-B14C-0AACEC273588}"/>
          </ac:spMkLst>
        </pc:spChg>
        <pc:picChg chg="add mod">
          <ac:chgData name="Paul Grethel" userId="cff081600656a070" providerId="LiveId" clId="{4A061C1F-E11E-4BBD-B2AB-21174FA411F7}" dt="2017-12-26T17:46:51.808" v="3108" actId="1076"/>
          <ac:picMkLst>
            <pc:docMk/>
            <pc:sldMk cId="2828313312" sldId="287"/>
            <ac:picMk id="5" creationId="{4CCB46EA-FE50-4820-B64D-3A75F3EC964A}"/>
          </ac:picMkLst>
        </pc:picChg>
      </pc:sldChg>
      <pc:sldChg chg="addSp delSp modSp delAnim modAnim">
        <pc:chgData name="Paul Grethel" userId="cff081600656a070" providerId="LiveId" clId="{4A061C1F-E11E-4BBD-B2AB-21174FA411F7}" dt="2018-01-07T23:01:30.885" v="3270" actId="6549"/>
        <pc:sldMkLst>
          <pc:docMk/>
          <pc:sldMk cId="444436465" sldId="288"/>
        </pc:sldMkLst>
        <pc:spChg chg="mod">
          <ac:chgData name="Paul Grethel" userId="cff081600656a070" providerId="LiveId" clId="{4A061C1F-E11E-4BBD-B2AB-21174FA411F7}" dt="2018-01-07T23:01:30.885" v="3270" actId="6549"/>
          <ac:spMkLst>
            <pc:docMk/>
            <pc:sldMk cId="444436465" sldId="288"/>
            <ac:spMk id="9" creationId="{D2557254-26E2-419D-86B6-A541118F35AA}"/>
          </ac:spMkLst>
        </pc:spChg>
        <pc:picChg chg="add del mod">
          <ac:chgData name="Paul Grethel" userId="cff081600656a070" providerId="LiveId" clId="{4A061C1F-E11E-4BBD-B2AB-21174FA411F7}" dt="2018-01-07T23:01:22.006" v="3267" actId="478"/>
          <ac:picMkLst>
            <pc:docMk/>
            <pc:sldMk cId="444436465" sldId="288"/>
            <ac:picMk id="2" creationId="{D8A348A8-96F0-4B99-895B-51B93251791A}"/>
          </ac:picMkLst>
        </pc:picChg>
      </pc:sldChg>
      <pc:sldChg chg="addSp modSp">
        <pc:chgData name="Paul Grethel" userId="cff081600656a070" providerId="LiveId" clId="{4A061C1F-E11E-4BBD-B2AB-21174FA411F7}" dt="2017-12-26T18:06:09.853" v="3250" actId="20577"/>
        <pc:sldMkLst>
          <pc:docMk/>
          <pc:sldMk cId="2646776306" sldId="289"/>
        </pc:sldMkLst>
        <pc:spChg chg="mod">
          <ac:chgData name="Paul Grethel" userId="cff081600656a070" providerId="LiveId" clId="{4A061C1F-E11E-4BBD-B2AB-21174FA411F7}" dt="2017-12-26T18:06:09.853" v="3250" actId="20577"/>
          <ac:spMkLst>
            <pc:docMk/>
            <pc:sldMk cId="2646776306" sldId="289"/>
            <ac:spMk id="8" creationId="{42FF97B2-BA6F-4201-AF14-8A96F3FF0878}"/>
          </ac:spMkLst>
        </pc:spChg>
        <pc:picChg chg="add mod">
          <ac:chgData name="Paul Grethel" userId="cff081600656a070" providerId="LiveId" clId="{4A061C1F-E11E-4BBD-B2AB-21174FA411F7}" dt="2017-12-26T18:06:03.717" v="3247" actId="1076"/>
          <ac:picMkLst>
            <pc:docMk/>
            <pc:sldMk cId="2646776306" sldId="289"/>
            <ac:picMk id="4" creationId="{EE7284D7-B813-4FC3-A343-FED061F2BE71}"/>
          </ac:picMkLst>
        </pc:picChg>
      </pc:sldChg>
      <pc:sldChg chg="addSp modSp">
        <pc:chgData name="Paul Grethel" userId="cff081600656a070" providerId="LiveId" clId="{4A061C1F-E11E-4BBD-B2AB-21174FA411F7}" dt="2017-12-26T17:54:50.830" v="3158" actId="1076"/>
        <pc:sldMkLst>
          <pc:docMk/>
          <pc:sldMk cId="1083969447" sldId="291"/>
        </pc:sldMkLst>
        <pc:spChg chg="add mod">
          <ac:chgData name="Paul Grethel" userId="cff081600656a070" providerId="LiveId" clId="{4A061C1F-E11E-4BBD-B2AB-21174FA411F7}" dt="2017-12-26T17:54:50.830" v="3158" actId="1076"/>
          <ac:spMkLst>
            <pc:docMk/>
            <pc:sldMk cId="1083969447" sldId="291"/>
            <ac:spMk id="3" creationId="{41AEF03C-CCB0-4816-BB30-8D75D6BAA98E}"/>
          </ac:spMkLst>
        </pc:spChg>
        <pc:spChg chg="mod">
          <ac:chgData name="Paul Grethel" userId="cff081600656a070" providerId="LiveId" clId="{4A061C1F-E11E-4BBD-B2AB-21174FA411F7}" dt="2017-12-26T17:54:38.959" v="3156" actId="1076"/>
          <ac:spMkLst>
            <pc:docMk/>
            <pc:sldMk cId="1083969447" sldId="291"/>
            <ac:spMk id="7" creationId="{90FED581-3C4D-4786-B927-C82EDAE2819C}"/>
          </ac:spMkLst>
        </pc:spChg>
        <pc:spChg chg="mod">
          <ac:chgData name="Paul Grethel" userId="cff081600656a070" providerId="LiveId" clId="{4A061C1F-E11E-4BBD-B2AB-21174FA411F7}" dt="2017-12-26T17:54:31.059" v="3154" actId="1076"/>
          <ac:spMkLst>
            <pc:docMk/>
            <pc:sldMk cId="1083969447" sldId="291"/>
            <ac:spMk id="8" creationId="{0AC3721B-E2D1-46F9-AF2E-4CB160CB8FD1}"/>
          </ac:spMkLst>
        </pc:spChg>
        <pc:picChg chg="add mod">
          <ac:chgData name="Paul Grethel" userId="cff081600656a070" providerId="LiveId" clId="{4A061C1F-E11E-4BBD-B2AB-21174FA411F7}" dt="2017-12-26T17:54:43.731" v="3157" actId="14100"/>
          <ac:picMkLst>
            <pc:docMk/>
            <pc:sldMk cId="1083969447" sldId="291"/>
            <ac:picMk id="5" creationId="{4396E6B7-2A89-4EF9-ADDD-07869B3ED8AA}"/>
          </ac:picMkLst>
        </pc:picChg>
      </pc:sldChg>
      <pc:sldChg chg="addSp modSp">
        <pc:chgData name="Paul Grethel" userId="cff081600656a070" providerId="LiveId" clId="{4A061C1F-E11E-4BBD-B2AB-21174FA411F7}" dt="2017-12-26T16:31:54.537" v="1335" actId="1076"/>
        <pc:sldMkLst>
          <pc:docMk/>
          <pc:sldMk cId="4246757051" sldId="319"/>
        </pc:sldMkLst>
        <pc:spChg chg="add mod">
          <ac:chgData name="Paul Grethel" userId="cff081600656a070" providerId="LiveId" clId="{4A061C1F-E11E-4BBD-B2AB-21174FA411F7}" dt="2017-12-26T16:20:27.222" v="639" actId="20577"/>
          <ac:spMkLst>
            <pc:docMk/>
            <pc:sldMk cId="4246757051" sldId="319"/>
            <ac:spMk id="4" creationId="{8976D394-9B5F-436B-BADA-E6CD333CC46A}"/>
          </ac:spMkLst>
        </pc:spChg>
        <pc:spChg chg="add mod">
          <ac:chgData name="Paul Grethel" userId="cff081600656a070" providerId="LiveId" clId="{4A061C1F-E11E-4BBD-B2AB-21174FA411F7}" dt="2017-12-26T16:31:41.506" v="1334" actId="6549"/>
          <ac:spMkLst>
            <pc:docMk/>
            <pc:sldMk cId="4246757051" sldId="319"/>
            <ac:spMk id="5" creationId="{40FD2046-8AE4-4F4A-B38F-FF59726ED74F}"/>
          </ac:spMkLst>
        </pc:spChg>
        <pc:picChg chg="add mod">
          <ac:chgData name="Paul Grethel" userId="cff081600656a070" providerId="LiveId" clId="{4A061C1F-E11E-4BBD-B2AB-21174FA411F7}" dt="2017-12-26T16:31:54.537" v="1335" actId="1076"/>
          <ac:picMkLst>
            <pc:docMk/>
            <pc:sldMk cId="4246757051" sldId="319"/>
            <ac:picMk id="7" creationId="{C08A7CAC-2A2C-45BB-8495-1D11929AF1F5}"/>
          </ac:picMkLst>
        </pc:picChg>
        <pc:picChg chg="add mod">
          <ac:chgData name="Paul Grethel" userId="cff081600656a070" providerId="LiveId" clId="{4A061C1F-E11E-4BBD-B2AB-21174FA411F7}" dt="2017-12-26T16:31:30.381" v="1330" actId="1076"/>
          <ac:picMkLst>
            <pc:docMk/>
            <pc:sldMk cId="4246757051" sldId="319"/>
            <ac:picMk id="9" creationId="{5141A966-F89A-4DFF-915B-61547FAC7D81}"/>
          </ac:picMkLst>
        </pc:picChg>
        <pc:picChg chg="add mod">
          <ac:chgData name="Paul Grethel" userId="cff081600656a070" providerId="LiveId" clId="{4A061C1F-E11E-4BBD-B2AB-21174FA411F7}" dt="2017-12-26T16:30:53.771" v="1328" actId="1076"/>
          <ac:picMkLst>
            <pc:docMk/>
            <pc:sldMk cId="4246757051" sldId="319"/>
            <ac:picMk id="11" creationId="{4D3E84D2-5C1B-4E9E-B593-DFF44CB33281}"/>
          </ac:picMkLst>
        </pc:picChg>
      </pc:sldChg>
      <pc:sldChg chg="addSp delSp modSp delAnim modAnim">
        <pc:chgData name="Paul Grethel" userId="cff081600656a070" providerId="LiveId" clId="{4A061C1F-E11E-4BBD-B2AB-21174FA411F7}" dt="2018-01-07T23:02:08.307" v="3276" actId="6549"/>
        <pc:sldMkLst>
          <pc:docMk/>
          <pc:sldMk cId="722727336" sldId="320"/>
        </pc:sldMkLst>
        <pc:spChg chg="add mod">
          <ac:chgData name="Paul Grethel" userId="cff081600656a070" providerId="LiveId" clId="{4A061C1F-E11E-4BBD-B2AB-21174FA411F7}" dt="2017-12-26T16:52:09.172" v="2753" actId="20577"/>
          <ac:spMkLst>
            <pc:docMk/>
            <pc:sldMk cId="722727336" sldId="320"/>
            <ac:spMk id="4" creationId="{F0C7DBE1-7544-4EF9-8233-7A340DCBB492}"/>
          </ac:spMkLst>
        </pc:spChg>
        <pc:spChg chg="add mod">
          <ac:chgData name="Paul Grethel" userId="cff081600656a070" providerId="LiveId" clId="{4A061C1F-E11E-4BBD-B2AB-21174FA411F7}" dt="2017-12-26T16:51:55.563" v="2727" actId="20577"/>
          <ac:spMkLst>
            <pc:docMk/>
            <pc:sldMk cId="722727336" sldId="320"/>
            <ac:spMk id="5" creationId="{52AE59D1-31EE-4E51-AADF-BC95353910C7}"/>
          </ac:spMkLst>
        </pc:spChg>
        <pc:spChg chg="add mod">
          <ac:chgData name="Paul Grethel" userId="cff081600656a070" providerId="LiveId" clId="{4A061C1F-E11E-4BBD-B2AB-21174FA411F7}" dt="2018-01-07T23:02:08.307" v="3276" actId="6549"/>
          <ac:spMkLst>
            <pc:docMk/>
            <pc:sldMk cId="722727336" sldId="320"/>
            <ac:spMk id="6" creationId="{D192A993-2A44-49BF-9CC9-541AB4F96862}"/>
          </ac:spMkLst>
        </pc:spChg>
        <pc:picChg chg="add del mod">
          <ac:chgData name="Paul Grethel" userId="cff081600656a070" providerId="LiveId" clId="{4A061C1F-E11E-4BBD-B2AB-21174FA411F7}" dt="2018-01-07T23:02:02.170" v="3272" actId="478"/>
          <ac:picMkLst>
            <pc:docMk/>
            <pc:sldMk cId="722727336" sldId="320"/>
            <ac:picMk id="7" creationId="{A2E9B866-6FF7-4ADD-92AD-3F2F6A4888E0}"/>
          </ac:picMkLst>
        </pc:picChg>
      </pc:sldChg>
      <pc:sldChg chg="del">
        <pc:chgData name="Paul Grethel" userId="cff081600656a070" providerId="LiveId" clId="{4A061C1F-E11E-4BBD-B2AB-21174FA411F7}" dt="2017-12-26T16:59:33.452" v="2950" actId="2696"/>
        <pc:sldMkLst>
          <pc:docMk/>
          <pc:sldMk cId="1259093702" sldId="321"/>
        </pc:sldMkLst>
      </pc:sldChg>
      <pc:sldChg chg="modSp">
        <pc:chgData name="Paul Grethel" userId="cff081600656a070" providerId="LiveId" clId="{4A061C1F-E11E-4BBD-B2AB-21174FA411F7}" dt="2017-12-26T16:11:53.671" v="30" actId="20577"/>
        <pc:sldMkLst>
          <pc:docMk/>
          <pc:sldMk cId="3171851552" sldId="322"/>
        </pc:sldMkLst>
        <pc:spChg chg="mod">
          <ac:chgData name="Paul Grethel" userId="cff081600656a070" providerId="LiveId" clId="{4A061C1F-E11E-4BBD-B2AB-21174FA411F7}" dt="2017-12-26T16:11:53.671" v="30" actId="20577"/>
          <ac:spMkLst>
            <pc:docMk/>
            <pc:sldMk cId="3171851552" sldId="322"/>
            <ac:spMk id="4" creationId="{6572318C-E0B1-4327-82D2-12027F2576CB}"/>
          </ac:spMkLst>
        </pc:spChg>
      </pc:sldChg>
      <pc:sldChg chg="addSp modSp del modAnim">
        <pc:chgData name="Paul Grethel" userId="cff081600656a070" providerId="LiveId" clId="{4A061C1F-E11E-4BBD-B2AB-21174FA411F7}" dt="2018-01-07T23:01:53.643" v="3271" actId="2696"/>
        <pc:sldMkLst>
          <pc:docMk/>
          <pc:sldMk cId="2473198930" sldId="323"/>
        </pc:sldMkLst>
        <pc:spChg chg="add mod">
          <ac:chgData name="Paul Grethel" userId="cff081600656a070" providerId="LiveId" clId="{4A061C1F-E11E-4BBD-B2AB-21174FA411F7}" dt="2017-12-26T16:11:09.847" v="26" actId="1076"/>
          <ac:spMkLst>
            <pc:docMk/>
            <pc:sldMk cId="2473198930" sldId="323"/>
            <ac:spMk id="4" creationId="{33BB68BE-B909-459D-B041-626E33CF9A78}"/>
          </ac:spMkLst>
        </pc:spChg>
        <pc:picChg chg="add mod">
          <ac:chgData name="Paul Grethel" userId="cff081600656a070" providerId="LiveId" clId="{4A061C1F-E11E-4BBD-B2AB-21174FA411F7}" dt="2017-12-26T16:11:00.902" v="24" actId="1076"/>
          <ac:picMkLst>
            <pc:docMk/>
            <pc:sldMk cId="2473198930" sldId="323"/>
            <ac:picMk id="5" creationId="{522B7037-33EB-41C3-AC78-5693C2665951}"/>
          </ac:picMkLst>
        </pc:picChg>
      </pc:sldChg>
      <pc:sldChg chg="addSp modSp ord">
        <pc:chgData name="Paul Grethel" userId="cff081600656a070" providerId="LiveId" clId="{4A061C1F-E11E-4BBD-B2AB-21174FA411F7}" dt="2017-12-26T16:50:56.485" v="2694" actId="20577"/>
        <pc:sldMkLst>
          <pc:docMk/>
          <pc:sldMk cId="385882715" sldId="324"/>
        </pc:sldMkLst>
        <pc:spChg chg="add mod">
          <ac:chgData name="Paul Grethel" userId="cff081600656a070" providerId="LiveId" clId="{4A061C1F-E11E-4BBD-B2AB-21174FA411F7}" dt="2017-12-26T16:49:54.923" v="2684" actId="1076"/>
          <ac:spMkLst>
            <pc:docMk/>
            <pc:sldMk cId="385882715" sldId="324"/>
            <ac:spMk id="4" creationId="{59A78766-41AD-4B56-849B-7CEAB6D69C66}"/>
          </ac:spMkLst>
        </pc:spChg>
        <pc:spChg chg="add mod">
          <ac:chgData name="Paul Grethel" userId="cff081600656a070" providerId="LiveId" clId="{4A061C1F-E11E-4BBD-B2AB-21174FA411F7}" dt="2017-12-26T16:50:56.485" v="2694" actId="20577"/>
          <ac:spMkLst>
            <pc:docMk/>
            <pc:sldMk cId="385882715" sldId="324"/>
            <ac:spMk id="6" creationId="{9DB000CD-51A6-48AD-BACB-FAF04D9D06D7}"/>
          </ac:spMkLst>
        </pc:spChg>
        <pc:spChg chg="add mod">
          <ac:chgData name="Paul Grethel" userId="cff081600656a070" providerId="LiveId" clId="{4A061C1F-E11E-4BBD-B2AB-21174FA411F7}" dt="2017-12-26T16:50:10.281" v="2687" actId="1076"/>
          <ac:spMkLst>
            <pc:docMk/>
            <pc:sldMk cId="385882715" sldId="324"/>
            <ac:spMk id="7" creationId="{C13BF32E-7A77-4CC8-A2F4-6E24A4F87FA3}"/>
          </ac:spMkLst>
        </pc:spChg>
        <pc:picChg chg="add mod">
          <ac:chgData name="Paul Grethel" userId="cff081600656a070" providerId="LiveId" clId="{4A061C1F-E11E-4BBD-B2AB-21174FA411F7}" dt="2017-12-26T16:50:46.219" v="2693" actId="1076"/>
          <ac:picMkLst>
            <pc:docMk/>
            <pc:sldMk cId="385882715" sldId="324"/>
            <ac:picMk id="8" creationId="{1FACBA24-3313-4BA0-A4F9-DE89FD966F37}"/>
          </ac:picMkLst>
        </pc:picChg>
        <pc:picChg chg="add mod">
          <ac:chgData name="Paul Grethel" userId="cff081600656a070" providerId="LiveId" clId="{4A061C1F-E11E-4BBD-B2AB-21174FA411F7}" dt="2017-12-26T16:50:43.813" v="2692" actId="1076"/>
          <ac:picMkLst>
            <pc:docMk/>
            <pc:sldMk cId="385882715" sldId="324"/>
            <ac:picMk id="10" creationId="{EE22A44E-A191-47B7-863A-FE12D6D0F0EF}"/>
          </ac:picMkLst>
        </pc:picChg>
      </pc:sldChg>
      <pc:sldChg chg="del">
        <pc:chgData name="Paul Grethel" userId="cff081600656a070" providerId="LiveId" clId="{4A061C1F-E11E-4BBD-B2AB-21174FA411F7}" dt="2017-12-26T16:59:37.906" v="2951" actId="2696"/>
        <pc:sldMkLst>
          <pc:docMk/>
          <pc:sldMk cId="968274269" sldId="326"/>
        </pc:sldMkLst>
      </pc:sldChg>
      <pc:sldChg chg="del">
        <pc:chgData name="Paul Grethel" userId="cff081600656a070" providerId="LiveId" clId="{4A061C1F-E11E-4BBD-B2AB-21174FA411F7}" dt="2017-12-26T16:59:38.622" v="2952" actId="2696"/>
        <pc:sldMkLst>
          <pc:docMk/>
          <pc:sldMk cId="1370007135" sldId="327"/>
        </pc:sldMkLst>
      </pc:sldChg>
      <pc:sldChg chg="del">
        <pc:chgData name="Paul Grethel" userId="cff081600656a070" providerId="LiveId" clId="{4A061C1F-E11E-4BBD-B2AB-21174FA411F7}" dt="2017-12-26T16:59:39.154" v="2953" actId="2696"/>
        <pc:sldMkLst>
          <pc:docMk/>
          <pc:sldMk cId="82386901" sldId="328"/>
        </pc:sldMkLst>
      </pc:sldChg>
      <pc:sldChg chg="del">
        <pc:chgData name="Paul Grethel" userId="cff081600656a070" providerId="LiveId" clId="{4A061C1F-E11E-4BBD-B2AB-21174FA411F7}" dt="2017-12-26T16:59:39.670" v="2954" actId="2696"/>
        <pc:sldMkLst>
          <pc:docMk/>
          <pc:sldMk cId="3908521408" sldId="329"/>
        </pc:sldMkLst>
      </pc:sldChg>
      <pc:sldChg chg="del">
        <pc:chgData name="Paul Grethel" userId="cff081600656a070" providerId="LiveId" clId="{4A061C1F-E11E-4BBD-B2AB-21174FA411F7}" dt="2017-12-26T16:59:40.202" v="2955" actId="2696"/>
        <pc:sldMkLst>
          <pc:docMk/>
          <pc:sldMk cId="3920176674" sldId="330"/>
        </pc:sldMkLst>
      </pc:sldChg>
      <pc:sldChg chg="del">
        <pc:chgData name="Paul Grethel" userId="cff081600656a070" providerId="LiveId" clId="{4A061C1F-E11E-4BBD-B2AB-21174FA411F7}" dt="2017-12-26T16:59:41.207" v="2957" actId="2696"/>
        <pc:sldMkLst>
          <pc:docMk/>
          <pc:sldMk cId="405511829" sldId="331"/>
        </pc:sldMkLst>
      </pc:sldChg>
      <pc:sldChg chg="del">
        <pc:chgData name="Paul Grethel" userId="cff081600656a070" providerId="LiveId" clId="{4A061C1F-E11E-4BBD-B2AB-21174FA411F7}" dt="2017-12-26T16:59:43.071" v="2961" actId="2696"/>
        <pc:sldMkLst>
          <pc:docMk/>
          <pc:sldMk cId="3837878365" sldId="332"/>
        </pc:sldMkLst>
      </pc:sldChg>
      <pc:sldChg chg="del">
        <pc:chgData name="Paul Grethel" userId="cff081600656a070" providerId="LiveId" clId="{4A061C1F-E11E-4BBD-B2AB-21174FA411F7}" dt="2017-12-26T16:59:43.540" v="2962" actId="2696"/>
        <pc:sldMkLst>
          <pc:docMk/>
          <pc:sldMk cId="767583544" sldId="333"/>
        </pc:sldMkLst>
      </pc:sldChg>
      <pc:sldChg chg="del">
        <pc:chgData name="Paul Grethel" userId="cff081600656a070" providerId="LiveId" clId="{4A061C1F-E11E-4BBD-B2AB-21174FA411F7}" dt="2017-12-26T16:59:40.707" v="2956" actId="2696"/>
        <pc:sldMkLst>
          <pc:docMk/>
          <pc:sldMk cId="3976140709" sldId="334"/>
        </pc:sldMkLst>
      </pc:sldChg>
      <pc:sldChg chg="del">
        <pc:chgData name="Paul Grethel" userId="cff081600656a070" providerId="LiveId" clId="{4A061C1F-E11E-4BBD-B2AB-21174FA411F7}" dt="2017-12-26T16:59:42.139" v="2959" actId="2696"/>
        <pc:sldMkLst>
          <pc:docMk/>
          <pc:sldMk cId="1918206842" sldId="335"/>
        </pc:sldMkLst>
      </pc:sldChg>
      <pc:sldChg chg="del">
        <pc:chgData name="Paul Grethel" userId="cff081600656a070" providerId="LiveId" clId="{4A061C1F-E11E-4BBD-B2AB-21174FA411F7}" dt="2017-12-26T16:59:45.940" v="2964" actId="2696"/>
        <pc:sldMkLst>
          <pc:docMk/>
          <pc:sldMk cId="918015457" sldId="336"/>
        </pc:sldMkLst>
      </pc:sldChg>
      <pc:sldChg chg="del">
        <pc:chgData name="Paul Grethel" userId="cff081600656a070" providerId="LiveId" clId="{4A061C1F-E11E-4BBD-B2AB-21174FA411F7}" dt="2017-12-26T16:59:42.624" v="2960" actId="2696"/>
        <pc:sldMkLst>
          <pc:docMk/>
          <pc:sldMk cId="3715817805" sldId="337"/>
        </pc:sldMkLst>
      </pc:sldChg>
      <pc:sldChg chg="del">
        <pc:chgData name="Paul Grethel" userId="cff081600656a070" providerId="LiveId" clId="{4A061C1F-E11E-4BBD-B2AB-21174FA411F7}" dt="2017-12-26T16:59:41.654" v="2958" actId="2696"/>
        <pc:sldMkLst>
          <pc:docMk/>
          <pc:sldMk cId="2731813819" sldId="338"/>
        </pc:sldMkLst>
      </pc:sldChg>
      <pc:sldChg chg="del">
        <pc:chgData name="Paul Grethel" userId="cff081600656a070" providerId="LiveId" clId="{4A061C1F-E11E-4BBD-B2AB-21174FA411F7}" dt="2017-12-26T16:59:44.199" v="2963" actId="2696"/>
        <pc:sldMkLst>
          <pc:docMk/>
          <pc:sldMk cId="1083985837" sldId="339"/>
        </pc:sldMkLst>
      </pc:sldChg>
      <pc:sldChg chg="addSp modSp">
        <pc:chgData name="Paul Grethel" userId="cff081600656a070" providerId="LiveId" clId="{4A061C1F-E11E-4BBD-B2AB-21174FA411F7}" dt="2017-12-26T17:03:36.202" v="2983" actId="20577"/>
        <pc:sldMkLst>
          <pc:docMk/>
          <pc:sldMk cId="2470100672" sldId="340"/>
        </pc:sldMkLst>
        <pc:spChg chg="mod">
          <ac:chgData name="Paul Grethel" userId="cff081600656a070" providerId="LiveId" clId="{4A061C1F-E11E-4BBD-B2AB-21174FA411F7}" dt="2017-12-26T17:03:36.202" v="2983" actId="20577"/>
          <ac:spMkLst>
            <pc:docMk/>
            <pc:sldMk cId="2470100672" sldId="340"/>
            <ac:spMk id="2" creationId="{E787A3D7-BBD4-4903-893B-5E69164B10EE}"/>
          </ac:spMkLst>
        </pc:spChg>
        <pc:picChg chg="add mod">
          <ac:chgData name="Paul Grethel" userId="cff081600656a070" providerId="LiveId" clId="{4A061C1F-E11E-4BBD-B2AB-21174FA411F7}" dt="2017-12-26T17:03:22.529" v="2978" actId="1076"/>
          <ac:picMkLst>
            <pc:docMk/>
            <pc:sldMk cId="2470100672" sldId="340"/>
            <ac:picMk id="5" creationId="{2FFED7A4-29EA-43E7-B57D-CE61A829477F}"/>
          </ac:picMkLst>
        </pc:picChg>
      </pc:sldChg>
      <pc:sldChg chg="addSp modSp">
        <pc:chgData name="Paul Grethel" userId="cff081600656a070" providerId="LiveId" clId="{4A061C1F-E11E-4BBD-B2AB-21174FA411F7}" dt="2017-12-26T17:06:34.196" v="3001" actId="1076"/>
        <pc:sldMkLst>
          <pc:docMk/>
          <pc:sldMk cId="805694184" sldId="341"/>
        </pc:sldMkLst>
        <pc:spChg chg="mod">
          <ac:chgData name="Paul Grethel" userId="cff081600656a070" providerId="LiveId" clId="{4A061C1F-E11E-4BBD-B2AB-21174FA411F7}" dt="2017-12-26T17:05:58.917" v="2992" actId="1076"/>
          <ac:spMkLst>
            <pc:docMk/>
            <pc:sldMk cId="805694184" sldId="341"/>
            <ac:spMk id="2" creationId="{E787A3D7-BBD4-4903-893B-5E69164B10EE}"/>
          </ac:spMkLst>
        </pc:spChg>
        <pc:picChg chg="add mod">
          <ac:chgData name="Paul Grethel" userId="cff081600656a070" providerId="LiveId" clId="{4A061C1F-E11E-4BBD-B2AB-21174FA411F7}" dt="2017-12-26T17:06:22.197" v="2997" actId="14100"/>
          <ac:picMkLst>
            <pc:docMk/>
            <pc:sldMk cId="805694184" sldId="341"/>
            <ac:picMk id="5" creationId="{85CDEB70-657E-45B8-8E93-38AE7D73080C}"/>
          </ac:picMkLst>
        </pc:picChg>
        <pc:picChg chg="add mod">
          <ac:chgData name="Paul Grethel" userId="cff081600656a070" providerId="LiveId" clId="{4A061C1F-E11E-4BBD-B2AB-21174FA411F7}" dt="2017-12-26T17:06:34.196" v="3001" actId="1076"/>
          <ac:picMkLst>
            <pc:docMk/>
            <pc:sldMk cId="805694184" sldId="341"/>
            <ac:picMk id="8" creationId="{E0470B1D-200A-4664-8BDC-C1279A59000A}"/>
          </ac:picMkLst>
        </pc:picChg>
      </pc:sldChg>
      <pc:sldChg chg="addSp modSp">
        <pc:chgData name="Paul Grethel" userId="cff081600656a070" providerId="LiveId" clId="{4A061C1F-E11E-4BBD-B2AB-21174FA411F7}" dt="2017-12-26T17:09:18.595" v="3005" actId="14100"/>
        <pc:sldMkLst>
          <pc:docMk/>
          <pc:sldMk cId="2358893181" sldId="342"/>
        </pc:sldMkLst>
        <pc:picChg chg="add mod">
          <ac:chgData name="Paul Grethel" userId="cff081600656a070" providerId="LiveId" clId="{4A061C1F-E11E-4BBD-B2AB-21174FA411F7}" dt="2017-12-26T17:09:18.595" v="3005" actId="14100"/>
          <ac:picMkLst>
            <pc:docMk/>
            <pc:sldMk cId="2358893181" sldId="342"/>
            <ac:picMk id="5" creationId="{1CCCEC84-0D52-4B1E-BAF5-6C9046320A84}"/>
          </ac:picMkLst>
        </pc:picChg>
      </pc:sldChg>
      <pc:sldChg chg="addSp modSp">
        <pc:chgData name="Paul Grethel" userId="cff081600656a070" providerId="LiveId" clId="{4A061C1F-E11E-4BBD-B2AB-21174FA411F7}" dt="2017-12-26T17:10:27.360" v="3011" actId="1076"/>
        <pc:sldMkLst>
          <pc:docMk/>
          <pc:sldMk cId="4186837431" sldId="343"/>
        </pc:sldMkLst>
        <pc:picChg chg="add mod">
          <ac:chgData name="Paul Grethel" userId="cff081600656a070" providerId="LiveId" clId="{4A061C1F-E11E-4BBD-B2AB-21174FA411F7}" dt="2017-12-26T17:10:27.360" v="3011" actId="1076"/>
          <ac:picMkLst>
            <pc:docMk/>
            <pc:sldMk cId="4186837431" sldId="343"/>
            <ac:picMk id="5" creationId="{C6F31295-88FC-417B-9CAA-194B56371893}"/>
          </ac:picMkLst>
        </pc:picChg>
      </pc:sldChg>
      <pc:sldChg chg="addSp modSp">
        <pc:chgData name="Paul Grethel" userId="cff081600656a070" providerId="LiveId" clId="{4A061C1F-E11E-4BBD-B2AB-21174FA411F7}" dt="2017-12-26T17:13:57.855" v="3027" actId="1076"/>
        <pc:sldMkLst>
          <pc:docMk/>
          <pc:sldMk cId="2226141601" sldId="344"/>
        </pc:sldMkLst>
        <pc:spChg chg="mod">
          <ac:chgData name="Paul Grethel" userId="cff081600656a070" providerId="LiveId" clId="{4A061C1F-E11E-4BBD-B2AB-21174FA411F7}" dt="2017-12-26T17:13:47.317" v="3026" actId="20577"/>
          <ac:spMkLst>
            <pc:docMk/>
            <pc:sldMk cId="2226141601" sldId="344"/>
            <ac:spMk id="2" creationId="{E787A3D7-BBD4-4903-893B-5E69164B10EE}"/>
          </ac:spMkLst>
        </pc:spChg>
        <pc:spChg chg="mod">
          <ac:chgData name="Paul Grethel" userId="cff081600656a070" providerId="LiveId" clId="{4A061C1F-E11E-4BBD-B2AB-21174FA411F7}" dt="2017-12-26T17:13:57.855" v="3027" actId="1076"/>
          <ac:spMkLst>
            <pc:docMk/>
            <pc:sldMk cId="2226141601" sldId="344"/>
            <ac:spMk id="6" creationId="{D6A361E9-9193-4040-B3F2-181EEFBF8198}"/>
          </ac:spMkLst>
        </pc:spChg>
        <pc:picChg chg="add mod">
          <ac:chgData name="Paul Grethel" userId="cff081600656a070" providerId="LiveId" clId="{4A061C1F-E11E-4BBD-B2AB-21174FA411F7}" dt="2017-12-26T17:13:42.453" v="3025" actId="1076"/>
          <ac:picMkLst>
            <pc:docMk/>
            <pc:sldMk cId="2226141601" sldId="344"/>
            <ac:picMk id="4" creationId="{F6AE6A0A-184B-441E-9912-37D54AE8B8D1}"/>
          </ac:picMkLst>
        </pc:picChg>
      </pc:sldChg>
      <pc:sldChg chg="addSp modSp">
        <pc:chgData name="Paul Grethel" userId="cff081600656a070" providerId="LiveId" clId="{4A061C1F-E11E-4BBD-B2AB-21174FA411F7}" dt="2017-12-26T17:17:58.859" v="3066" actId="6549"/>
        <pc:sldMkLst>
          <pc:docMk/>
          <pc:sldMk cId="403109153" sldId="345"/>
        </pc:sldMkLst>
        <pc:spChg chg="mod">
          <ac:chgData name="Paul Grethel" userId="cff081600656a070" providerId="LiveId" clId="{4A061C1F-E11E-4BBD-B2AB-21174FA411F7}" dt="2017-12-26T17:17:58.859" v="3066" actId="6549"/>
          <ac:spMkLst>
            <pc:docMk/>
            <pc:sldMk cId="403109153" sldId="345"/>
            <ac:spMk id="2" creationId="{E787A3D7-BBD4-4903-893B-5E69164B10EE}"/>
          </ac:spMkLst>
        </pc:spChg>
        <pc:spChg chg="mod">
          <ac:chgData name="Paul Grethel" userId="cff081600656a070" providerId="LiveId" clId="{4A061C1F-E11E-4BBD-B2AB-21174FA411F7}" dt="2017-12-26T17:16:15.150" v="3043" actId="1076"/>
          <ac:spMkLst>
            <pc:docMk/>
            <pc:sldMk cId="403109153" sldId="345"/>
            <ac:spMk id="6" creationId="{D6A361E9-9193-4040-B3F2-181EEFBF8198}"/>
          </ac:spMkLst>
        </pc:spChg>
        <pc:picChg chg="add mod">
          <ac:chgData name="Paul Grethel" userId="cff081600656a070" providerId="LiveId" clId="{4A061C1F-E11E-4BBD-B2AB-21174FA411F7}" dt="2017-12-26T17:17:40.657" v="3063" actId="1076"/>
          <ac:picMkLst>
            <pc:docMk/>
            <pc:sldMk cId="403109153" sldId="345"/>
            <ac:picMk id="5" creationId="{008264CB-F893-4467-B1AA-2E0574A48DFD}"/>
          </ac:picMkLst>
        </pc:picChg>
      </pc:sldChg>
      <pc:sldChg chg="addSp modSp">
        <pc:chgData name="Paul Grethel" userId="cff081600656a070" providerId="LiveId" clId="{4A061C1F-E11E-4BBD-B2AB-21174FA411F7}" dt="2017-12-26T17:21:45.043" v="3072" actId="1076"/>
        <pc:sldMkLst>
          <pc:docMk/>
          <pc:sldMk cId="2413456047" sldId="346"/>
        </pc:sldMkLst>
        <pc:picChg chg="add mod">
          <ac:chgData name="Paul Grethel" userId="cff081600656a070" providerId="LiveId" clId="{4A061C1F-E11E-4BBD-B2AB-21174FA411F7}" dt="2017-12-26T17:21:45.043" v="3072" actId="1076"/>
          <ac:picMkLst>
            <pc:docMk/>
            <pc:sldMk cId="2413456047" sldId="346"/>
            <ac:picMk id="5" creationId="{F8F8D7D5-415A-49E7-B090-6EF7D4E6D636}"/>
          </ac:picMkLst>
        </pc:picChg>
      </pc:sldChg>
      <pc:sldChg chg="addSp modSp">
        <pc:chgData name="Paul Grethel" userId="cff081600656a070" providerId="LiveId" clId="{4A061C1F-E11E-4BBD-B2AB-21174FA411F7}" dt="2017-12-26T17:23:10.162" v="3076" actId="1076"/>
        <pc:sldMkLst>
          <pc:docMk/>
          <pc:sldMk cId="625966684" sldId="347"/>
        </pc:sldMkLst>
        <pc:picChg chg="add mod">
          <ac:chgData name="Paul Grethel" userId="cff081600656a070" providerId="LiveId" clId="{4A061C1F-E11E-4BBD-B2AB-21174FA411F7}" dt="2017-12-26T17:23:10.162" v="3076" actId="1076"/>
          <ac:picMkLst>
            <pc:docMk/>
            <pc:sldMk cId="625966684" sldId="347"/>
            <ac:picMk id="5" creationId="{D1DFACDF-13A3-499D-9D0D-52C5605DE9DE}"/>
          </ac:picMkLst>
        </pc:picChg>
      </pc:sldChg>
      <pc:sldChg chg="addSp modSp">
        <pc:chgData name="Paul Grethel" userId="cff081600656a070" providerId="LiveId" clId="{4A061C1F-E11E-4BBD-B2AB-21174FA411F7}" dt="2017-12-26T17:25:13.009" v="3084" actId="20577"/>
        <pc:sldMkLst>
          <pc:docMk/>
          <pc:sldMk cId="1121866978" sldId="348"/>
        </pc:sldMkLst>
        <pc:spChg chg="mod">
          <ac:chgData name="Paul Grethel" userId="cff081600656a070" providerId="LiveId" clId="{4A061C1F-E11E-4BBD-B2AB-21174FA411F7}" dt="2017-12-26T17:25:13.009" v="3084" actId="20577"/>
          <ac:spMkLst>
            <pc:docMk/>
            <pc:sldMk cId="1121866978" sldId="348"/>
            <ac:spMk id="2" creationId="{E787A3D7-BBD4-4903-893B-5E69164B10EE}"/>
          </ac:spMkLst>
        </pc:spChg>
        <pc:picChg chg="add mod">
          <ac:chgData name="Paul Grethel" userId="cff081600656a070" providerId="LiveId" clId="{4A061C1F-E11E-4BBD-B2AB-21174FA411F7}" dt="2017-12-26T17:25:08.024" v="3082" actId="1076"/>
          <ac:picMkLst>
            <pc:docMk/>
            <pc:sldMk cId="1121866978" sldId="348"/>
            <ac:picMk id="5" creationId="{84B4FC48-FCC6-4CC7-BFFC-11DA4026C4FD}"/>
          </ac:picMkLst>
        </pc:picChg>
      </pc:sldChg>
      <pc:sldChg chg="addSp modSp">
        <pc:chgData name="Paul Grethel" userId="cff081600656a070" providerId="LiveId" clId="{4A061C1F-E11E-4BBD-B2AB-21174FA411F7}" dt="2017-12-26T17:27:00.015" v="3092" actId="1076"/>
        <pc:sldMkLst>
          <pc:docMk/>
          <pc:sldMk cId="1024782340" sldId="349"/>
        </pc:sldMkLst>
        <pc:spChg chg="mod">
          <ac:chgData name="Paul Grethel" userId="cff081600656a070" providerId="LiveId" clId="{4A061C1F-E11E-4BBD-B2AB-21174FA411F7}" dt="2017-12-26T17:26:56.161" v="3091" actId="20577"/>
          <ac:spMkLst>
            <pc:docMk/>
            <pc:sldMk cId="1024782340" sldId="349"/>
            <ac:spMk id="2" creationId="{E787A3D7-BBD4-4903-893B-5E69164B10EE}"/>
          </ac:spMkLst>
        </pc:spChg>
        <pc:picChg chg="add mod">
          <ac:chgData name="Paul Grethel" userId="cff081600656a070" providerId="LiveId" clId="{4A061C1F-E11E-4BBD-B2AB-21174FA411F7}" dt="2017-12-26T17:27:00.015" v="3092" actId="1076"/>
          <ac:picMkLst>
            <pc:docMk/>
            <pc:sldMk cId="1024782340" sldId="349"/>
            <ac:picMk id="5" creationId="{4010FA11-153C-4AFD-94E2-9DA951A4CD5B}"/>
          </ac:picMkLst>
        </pc:picChg>
      </pc:sldChg>
      <pc:sldChg chg="addSp modSp">
        <pc:chgData name="Paul Grethel" userId="cff081600656a070" providerId="LiveId" clId="{4A061C1F-E11E-4BBD-B2AB-21174FA411F7}" dt="2017-12-26T18:18:13.818" v="3256" actId="1076"/>
        <pc:sldMkLst>
          <pc:docMk/>
          <pc:sldMk cId="733796811" sldId="350"/>
        </pc:sldMkLst>
        <pc:spChg chg="mod">
          <ac:chgData name="Paul Grethel" userId="cff081600656a070" providerId="LiveId" clId="{4A061C1F-E11E-4BBD-B2AB-21174FA411F7}" dt="2017-12-26T18:06:25.203" v="3251" actId="12"/>
          <ac:spMkLst>
            <pc:docMk/>
            <pc:sldMk cId="733796811" sldId="350"/>
            <ac:spMk id="8" creationId="{42FF97B2-BA6F-4201-AF14-8A96F3FF0878}"/>
          </ac:spMkLst>
        </pc:spChg>
        <pc:picChg chg="add mod">
          <ac:chgData name="Paul Grethel" userId="cff081600656a070" providerId="LiveId" clId="{4A061C1F-E11E-4BBD-B2AB-21174FA411F7}" dt="2017-12-26T18:18:13.818" v="3256" actId="1076"/>
          <ac:picMkLst>
            <pc:docMk/>
            <pc:sldMk cId="733796811" sldId="350"/>
            <ac:picMk id="5" creationId="{B9E8D2EC-939B-44D5-A6F3-5B482E868ED8}"/>
          </ac:picMkLst>
        </pc:picChg>
      </pc:sldChg>
      <pc:sldChg chg="addSp modSp">
        <pc:chgData name="Paul Grethel" userId="cff081600656a070" providerId="LiveId" clId="{4A061C1F-E11E-4BBD-B2AB-21174FA411F7}" dt="2017-12-26T18:20:41.243" v="3264" actId="1076"/>
        <pc:sldMkLst>
          <pc:docMk/>
          <pc:sldMk cId="1061325446" sldId="351"/>
        </pc:sldMkLst>
        <pc:spChg chg="mod">
          <ac:chgData name="Paul Grethel" userId="cff081600656a070" providerId="LiveId" clId="{4A061C1F-E11E-4BBD-B2AB-21174FA411F7}" dt="2017-12-26T18:20:34.030" v="3262" actId="1076"/>
          <ac:spMkLst>
            <pc:docMk/>
            <pc:sldMk cId="1061325446" sldId="351"/>
            <ac:spMk id="8" creationId="{42FF97B2-BA6F-4201-AF14-8A96F3FF0878}"/>
          </ac:spMkLst>
        </pc:spChg>
        <pc:picChg chg="add mod">
          <ac:chgData name="Paul Grethel" userId="cff081600656a070" providerId="LiveId" clId="{4A061C1F-E11E-4BBD-B2AB-21174FA411F7}" dt="2017-12-26T18:20:41.243" v="3264" actId="1076"/>
          <ac:picMkLst>
            <pc:docMk/>
            <pc:sldMk cId="1061325446" sldId="351"/>
            <ac:picMk id="5" creationId="{01BFCD5B-1C1D-4F8B-9C31-EAFABA01AA72}"/>
          </ac:picMkLst>
        </pc:picChg>
      </pc:sldChg>
      <pc:sldChg chg="addSp delSp modSp add ord">
        <pc:chgData name="Paul Grethel" userId="cff081600656a070" providerId="LiveId" clId="{4A061C1F-E11E-4BBD-B2AB-21174FA411F7}" dt="2017-12-26T16:19:26.062" v="582" actId="1076"/>
        <pc:sldMkLst>
          <pc:docMk/>
          <pc:sldMk cId="3479094838" sldId="353"/>
        </pc:sldMkLst>
        <pc:spChg chg="mod">
          <ac:chgData name="Paul Grethel" userId="cff081600656a070" providerId="LiveId" clId="{4A061C1F-E11E-4BBD-B2AB-21174FA411F7}" dt="2017-12-26T16:16:56.144" v="576" actId="12"/>
          <ac:spMkLst>
            <pc:docMk/>
            <pc:sldMk cId="3479094838" sldId="353"/>
            <ac:spMk id="9" creationId="{4FDDC86C-ACA6-4C41-B741-2530134EED3A}"/>
          </ac:spMkLst>
        </pc:spChg>
        <pc:spChg chg="mod">
          <ac:chgData name="Paul Grethel" userId="cff081600656a070" providerId="LiveId" clId="{4A061C1F-E11E-4BBD-B2AB-21174FA411F7}" dt="2017-12-26T16:12:46.420" v="57" actId="20577"/>
          <ac:spMkLst>
            <pc:docMk/>
            <pc:sldMk cId="3479094838" sldId="353"/>
            <ac:spMk id="11" creationId="{D58CF92A-B8B0-402B-8965-462A915F92FD}"/>
          </ac:spMkLst>
        </pc:spChg>
        <pc:picChg chg="add mod">
          <ac:chgData name="Paul Grethel" userId="cff081600656a070" providerId="LiveId" clId="{4A061C1F-E11E-4BBD-B2AB-21174FA411F7}" dt="2017-12-26T16:19:26.062" v="582" actId="1076"/>
          <ac:picMkLst>
            <pc:docMk/>
            <pc:sldMk cId="3479094838" sldId="353"/>
            <ac:picMk id="3" creationId="{CBC83B36-7B43-43CE-8E9C-505DF9269207}"/>
          </ac:picMkLst>
        </pc:picChg>
        <pc:picChg chg="del">
          <ac:chgData name="Paul Grethel" userId="cff081600656a070" providerId="LiveId" clId="{4A061C1F-E11E-4BBD-B2AB-21174FA411F7}" dt="2017-12-26T16:18:50.250" v="577" actId="478"/>
          <ac:picMkLst>
            <pc:docMk/>
            <pc:sldMk cId="3479094838" sldId="353"/>
            <ac:picMk id="13" creationId="{3615793A-F488-4091-AD4D-50E843CB439B}"/>
          </ac:picMkLst>
        </pc:picChg>
      </pc:sldChg>
      <pc:sldChg chg="addSp delSp modSp add">
        <pc:chgData name="Paul Grethel" userId="cff081600656a070" providerId="LiveId" clId="{4A061C1F-E11E-4BBD-B2AB-21174FA411F7}" dt="2017-12-26T16:41:22.489" v="2042" actId="20577"/>
        <pc:sldMkLst>
          <pc:docMk/>
          <pc:sldMk cId="2350484972" sldId="354"/>
        </pc:sldMkLst>
        <pc:spChg chg="mod">
          <ac:chgData name="Paul Grethel" userId="cff081600656a070" providerId="LiveId" clId="{4A061C1F-E11E-4BBD-B2AB-21174FA411F7}" dt="2017-12-26T16:40:49.567" v="2026" actId="1076"/>
          <ac:spMkLst>
            <pc:docMk/>
            <pc:sldMk cId="2350484972" sldId="354"/>
            <ac:spMk id="4" creationId="{8976D394-9B5F-436B-BADA-E6CD333CC46A}"/>
          </ac:spMkLst>
        </pc:spChg>
        <pc:spChg chg="mod">
          <ac:chgData name="Paul Grethel" userId="cff081600656a070" providerId="LiveId" clId="{4A061C1F-E11E-4BBD-B2AB-21174FA411F7}" dt="2017-12-26T16:41:22.489" v="2042" actId="20577"/>
          <ac:spMkLst>
            <pc:docMk/>
            <pc:sldMk cId="2350484972" sldId="354"/>
            <ac:spMk id="5" creationId="{40FD2046-8AE4-4F4A-B38F-FF59726ED74F}"/>
          </ac:spMkLst>
        </pc:spChg>
        <pc:picChg chg="del">
          <ac:chgData name="Paul Grethel" userId="cff081600656a070" providerId="LiveId" clId="{4A061C1F-E11E-4BBD-B2AB-21174FA411F7}" dt="2017-12-26T16:32:38.631" v="1337" actId="478"/>
          <ac:picMkLst>
            <pc:docMk/>
            <pc:sldMk cId="2350484972" sldId="354"/>
            <ac:picMk id="7" creationId="{C08A7CAC-2A2C-45BB-8495-1D11929AF1F5}"/>
          </ac:picMkLst>
        </pc:picChg>
        <pc:picChg chg="add mod">
          <ac:chgData name="Paul Grethel" userId="cff081600656a070" providerId="LiveId" clId="{4A061C1F-E11E-4BBD-B2AB-21174FA411F7}" dt="2017-12-26T16:40:16.395" v="2021" actId="14100"/>
          <ac:picMkLst>
            <pc:docMk/>
            <pc:sldMk cId="2350484972" sldId="354"/>
            <ac:picMk id="8" creationId="{90D895B1-F1CE-41A9-8046-DFE170B5DC83}"/>
          </ac:picMkLst>
        </pc:picChg>
        <pc:picChg chg="del">
          <ac:chgData name="Paul Grethel" userId="cff081600656a070" providerId="LiveId" clId="{4A061C1F-E11E-4BBD-B2AB-21174FA411F7}" dt="2017-12-26T16:32:39.865" v="1339" actId="478"/>
          <ac:picMkLst>
            <pc:docMk/>
            <pc:sldMk cId="2350484972" sldId="354"/>
            <ac:picMk id="9" creationId="{5141A966-F89A-4DFF-915B-61547FAC7D81}"/>
          </ac:picMkLst>
        </pc:picChg>
        <pc:picChg chg="del">
          <ac:chgData name="Paul Grethel" userId="cff081600656a070" providerId="LiveId" clId="{4A061C1F-E11E-4BBD-B2AB-21174FA411F7}" dt="2017-12-26T16:32:39.271" v="1338" actId="478"/>
          <ac:picMkLst>
            <pc:docMk/>
            <pc:sldMk cId="2350484972" sldId="354"/>
            <ac:picMk id="11" creationId="{4D3E84D2-5C1B-4E9E-B593-DFF44CB33281}"/>
          </ac:picMkLst>
        </pc:picChg>
      </pc:sldChg>
    </pc:docChg>
  </pc:docChgLst>
  <pc:docChgLst>
    <pc:chgData name="Paul Grethel" userId="cff081600656a070" providerId="LiveId" clId="{FB7239CB-B052-45F3-9BEF-8E3622A24A90}"/>
    <pc:docChg chg="undo custSel addSld delSld modSld sldOrd">
      <pc:chgData name="Paul Grethel" userId="cff081600656a070" providerId="LiveId" clId="{FB7239CB-B052-45F3-9BEF-8E3622A24A90}" dt="2017-11-22T18:21:22.576" v="16768" actId="6549"/>
      <pc:docMkLst>
        <pc:docMk/>
      </pc:docMkLst>
      <pc:sldChg chg="modSp">
        <pc:chgData name="Paul Grethel" userId="cff081600656a070" providerId="LiveId" clId="{FB7239CB-B052-45F3-9BEF-8E3622A24A90}" dt="2017-11-18T21:13:07.192" v="714" actId="20577"/>
        <pc:sldMkLst>
          <pc:docMk/>
          <pc:sldMk cId="2206999823" sldId="256"/>
        </pc:sldMkLst>
        <pc:spChg chg="mod">
          <ac:chgData name="Paul Grethel" userId="cff081600656a070" providerId="LiveId" clId="{FB7239CB-B052-45F3-9BEF-8E3622A24A90}" dt="2017-11-18T21:13:07.192" v="714" actId="20577"/>
          <ac:spMkLst>
            <pc:docMk/>
            <pc:sldMk cId="2206999823" sldId="256"/>
            <ac:spMk id="7" creationId="{F54D9614-4A45-4FE3-838A-0A54F5AA8639}"/>
          </ac:spMkLst>
        </pc:spChg>
      </pc:sldChg>
      <pc:sldChg chg="addSp modSp">
        <pc:chgData name="Paul Grethel" userId="cff081600656a070" providerId="LiveId" clId="{FB7239CB-B052-45F3-9BEF-8E3622A24A90}" dt="2017-11-18T23:23:15.585" v="5732" actId="20577"/>
        <pc:sldMkLst>
          <pc:docMk/>
          <pc:sldMk cId="1067443551" sldId="257"/>
        </pc:sldMkLst>
        <pc:spChg chg="mod">
          <ac:chgData name="Paul Grethel" userId="cff081600656a070" providerId="LiveId" clId="{FB7239CB-B052-45F3-9BEF-8E3622A24A90}" dt="2017-11-18T23:23:15.585" v="5732" actId="20577"/>
          <ac:spMkLst>
            <pc:docMk/>
            <pc:sldMk cId="1067443551" sldId="257"/>
            <ac:spMk id="4" creationId="{6572318C-E0B1-4327-82D2-12027F2576CB}"/>
          </ac:spMkLst>
        </pc:spChg>
        <pc:spChg chg="mod">
          <ac:chgData name="Paul Grethel" userId="cff081600656a070" providerId="LiveId" clId="{FB7239CB-B052-45F3-9BEF-8E3622A24A90}" dt="2017-11-18T20:59:56.691" v="353" actId="1076"/>
          <ac:spMkLst>
            <pc:docMk/>
            <pc:sldMk cId="1067443551" sldId="257"/>
            <ac:spMk id="5" creationId="{5C6E51DA-5B93-4265-8DFC-08DC45EC4CB1}"/>
          </ac:spMkLst>
        </pc:spChg>
        <pc:spChg chg="mod">
          <ac:chgData name="Paul Grethel" userId="cff081600656a070" providerId="LiveId" clId="{FB7239CB-B052-45F3-9BEF-8E3622A24A90}" dt="2017-11-18T21:00:01.082" v="354" actId="1076"/>
          <ac:spMkLst>
            <pc:docMk/>
            <pc:sldMk cId="1067443551" sldId="257"/>
            <ac:spMk id="6" creationId="{6D3A0EC5-FBAF-4DF7-B8F8-ED55E53615F1}"/>
          </ac:spMkLst>
        </pc:spChg>
        <pc:spChg chg="add mod">
          <ac:chgData name="Paul Grethel" userId="cff081600656a070" providerId="LiveId" clId="{FB7239CB-B052-45F3-9BEF-8E3622A24A90}" dt="2017-11-18T21:00:04.597" v="355" actId="1076"/>
          <ac:spMkLst>
            <pc:docMk/>
            <pc:sldMk cId="1067443551" sldId="257"/>
            <ac:spMk id="7" creationId="{FE6DD5B6-37A3-4AA7-A82D-E0BB6B78355F}"/>
          </ac:spMkLst>
        </pc:spChg>
        <pc:spChg chg="add mod">
          <ac:chgData name="Paul Grethel" userId="cff081600656a070" providerId="LiveId" clId="{FB7239CB-B052-45F3-9BEF-8E3622A24A90}" dt="2017-11-18T21:00:42.175" v="472" actId="1076"/>
          <ac:spMkLst>
            <pc:docMk/>
            <pc:sldMk cId="1067443551" sldId="257"/>
            <ac:spMk id="8" creationId="{E0104A25-34B9-46DC-A7EF-D3D3C523FF05}"/>
          </ac:spMkLst>
        </pc:spChg>
        <pc:spChg chg="add mod">
          <ac:chgData name="Paul Grethel" userId="cff081600656a070" providerId="LiveId" clId="{FB7239CB-B052-45F3-9BEF-8E3622A24A90}" dt="2017-11-18T21:00:47.160" v="473" actId="1076"/>
          <ac:spMkLst>
            <pc:docMk/>
            <pc:sldMk cId="1067443551" sldId="257"/>
            <ac:spMk id="9" creationId="{245062D7-9964-4DFB-9449-2B3189A037E2}"/>
          </ac:spMkLst>
        </pc:spChg>
      </pc:sldChg>
      <pc:sldChg chg="modSp">
        <pc:chgData name="Paul Grethel" userId="cff081600656a070" providerId="LiveId" clId="{FB7239CB-B052-45F3-9BEF-8E3622A24A90}" dt="2017-11-18T23:25:42.617" v="6063" actId="1076"/>
        <pc:sldMkLst>
          <pc:docMk/>
          <pc:sldMk cId="1075167652" sldId="258"/>
        </pc:sldMkLst>
        <pc:spChg chg="mod">
          <ac:chgData name="Paul Grethel" userId="cff081600656a070" providerId="LiveId" clId="{FB7239CB-B052-45F3-9BEF-8E3622A24A90}" dt="2017-11-18T23:25:37.070" v="6062" actId="20577"/>
          <ac:spMkLst>
            <pc:docMk/>
            <pc:sldMk cId="1075167652" sldId="258"/>
            <ac:spMk id="4" creationId="{6572318C-E0B1-4327-82D2-12027F2576CB}"/>
          </ac:spMkLst>
        </pc:spChg>
        <pc:spChg chg="mod">
          <ac:chgData name="Paul Grethel" userId="cff081600656a070" providerId="LiveId" clId="{FB7239CB-B052-45F3-9BEF-8E3622A24A90}" dt="2017-11-18T23:25:42.617" v="6063" actId="1076"/>
          <ac:spMkLst>
            <pc:docMk/>
            <pc:sldMk cId="1075167652" sldId="258"/>
            <ac:spMk id="8" creationId="{3374B4B2-59DF-40EF-A12B-6B600F715E82}"/>
          </ac:spMkLst>
        </pc:spChg>
      </pc:sldChg>
      <pc:sldChg chg="delSp modSp">
        <pc:chgData name="Paul Grethel" userId="cff081600656a070" providerId="LiveId" clId="{FB7239CB-B052-45F3-9BEF-8E3622A24A90}" dt="2017-11-19T16:24:58.857" v="11822" actId="478"/>
        <pc:sldMkLst>
          <pc:docMk/>
          <pc:sldMk cId="1769565297" sldId="259"/>
        </pc:sldMkLst>
        <pc:spChg chg="mod">
          <ac:chgData name="Paul Grethel" userId="cff081600656a070" providerId="LiveId" clId="{FB7239CB-B052-45F3-9BEF-8E3622A24A90}" dt="2017-11-19T16:24:46.217" v="11818" actId="1076"/>
          <ac:spMkLst>
            <pc:docMk/>
            <pc:sldMk cId="1769565297" sldId="259"/>
            <ac:spMk id="4" creationId="{6572318C-E0B1-4327-82D2-12027F2576CB}"/>
          </ac:spMkLst>
        </pc:spChg>
        <pc:spChg chg="del">
          <ac:chgData name="Paul Grethel" userId="cff081600656a070" providerId="LiveId" clId="{FB7239CB-B052-45F3-9BEF-8E3622A24A90}" dt="2017-11-19T16:24:48.326" v="11819" actId="478"/>
          <ac:spMkLst>
            <pc:docMk/>
            <pc:sldMk cId="1769565297" sldId="259"/>
            <ac:spMk id="5" creationId="{5C6E51DA-5B93-4265-8DFC-08DC45EC4CB1}"/>
          </ac:spMkLst>
        </pc:spChg>
        <pc:spChg chg="mod">
          <ac:chgData name="Paul Grethel" userId="cff081600656a070" providerId="LiveId" clId="{FB7239CB-B052-45F3-9BEF-8E3622A24A90}" dt="2017-11-19T16:24:53.498" v="11820" actId="1076"/>
          <ac:spMkLst>
            <pc:docMk/>
            <pc:sldMk cId="1769565297" sldId="259"/>
            <ac:spMk id="10" creationId="{A5C0F178-B4C7-4BCE-98F2-EC7D2C2041ED}"/>
          </ac:spMkLst>
        </pc:spChg>
        <pc:spChg chg="mod">
          <ac:chgData name="Paul Grethel" userId="cff081600656a070" providerId="LiveId" clId="{FB7239CB-B052-45F3-9BEF-8E3622A24A90}" dt="2017-11-19T16:24:56.982" v="11821" actId="1076"/>
          <ac:spMkLst>
            <pc:docMk/>
            <pc:sldMk cId="1769565297" sldId="259"/>
            <ac:spMk id="11" creationId="{0B8E6CF7-8F37-49A1-8BE7-A9FF23188E50}"/>
          </ac:spMkLst>
        </pc:spChg>
        <pc:spChg chg="del">
          <ac:chgData name="Paul Grethel" userId="cff081600656a070" providerId="LiveId" clId="{FB7239CB-B052-45F3-9BEF-8E3622A24A90}" dt="2017-11-19T16:24:58.857" v="11822" actId="478"/>
          <ac:spMkLst>
            <pc:docMk/>
            <pc:sldMk cId="1769565297" sldId="259"/>
            <ac:spMk id="12" creationId="{F203B2BB-805F-4F63-99A5-A13E19D57967}"/>
          </ac:spMkLst>
        </pc:spChg>
      </pc:sldChg>
      <pc:sldChg chg="addSp delSp modSp">
        <pc:chgData name="Paul Grethel" userId="cff081600656a070" providerId="LiveId" clId="{FB7239CB-B052-45F3-9BEF-8E3622A24A90}" dt="2017-11-18T21:17:23.039" v="1091" actId="6549"/>
        <pc:sldMkLst>
          <pc:docMk/>
          <pc:sldMk cId="1981791831" sldId="260"/>
        </pc:sldMkLst>
        <pc:spChg chg="mod">
          <ac:chgData name="Paul Grethel" userId="cff081600656a070" providerId="LiveId" clId="{FB7239CB-B052-45F3-9BEF-8E3622A24A90}" dt="2017-11-18T21:14:11.911" v="766" actId="20577"/>
          <ac:spMkLst>
            <pc:docMk/>
            <pc:sldMk cId="1981791831" sldId="260"/>
            <ac:spMk id="4" creationId="{6572318C-E0B1-4327-82D2-12027F2576CB}"/>
          </ac:spMkLst>
        </pc:spChg>
        <pc:spChg chg="add mod">
          <ac:chgData name="Paul Grethel" userId="cff081600656a070" providerId="LiveId" clId="{FB7239CB-B052-45F3-9BEF-8E3622A24A90}" dt="2017-11-18T21:17:23.039" v="1091" actId="6549"/>
          <ac:spMkLst>
            <pc:docMk/>
            <pc:sldMk cId="1981791831" sldId="260"/>
            <ac:spMk id="5" creationId="{D8EA8EC5-7D85-4465-BD94-BF556A58D8ED}"/>
          </ac:spMkLst>
        </pc:spChg>
        <pc:picChg chg="add ord">
          <ac:chgData name="Paul Grethel" userId="cff081600656a070" providerId="LiveId" clId="{FB7239CB-B052-45F3-9BEF-8E3622A24A90}" dt="2017-11-18T21:02:57.815" v="477" actId="167"/>
          <ac:picMkLst>
            <pc:docMk/>
            <pc:sldMk cId="1981791831" sldId="260"/>
            <ac:picMk id="2" creationId="{CB7A4953-D9D2-48CE-B981-1F2F7FFAC0C3}"/>
          </ac:picMkLst>
        </pc:picChg>
        <pc:picChg chg="del">
          <ac:chgData name="Paul Grethel" userId="cff081600656a070" providerId="LiveId" clId="{FB7239CB-B052-45F3-9BEF-8E3622A24A90}" dt="2017-11-18T21:02:47.048" v="475" actId="478"/>
          <ac:picMkLst>
            <pc:docMk/>
            <pc:sldMk cId="1981791831" sldId="260"/>
            <ac:picMk id="3" creationId="{EE65F1B1-9C50-495E-8F4C-D1CD120E307E}"/>
          </ac:picMkLst>
        </pc:picChg>
      </pc:sldChg>
      <pc:sldChg chg="addSp delSp modSp">
        <pc:chgData name="Paul Grethel" userId="cff081600656a070" providerId="LiveId" clId="{FB7239CB-B052-45F3-9BEF-8E3622A24A90}" dt="2017-11-18T23:39:09.180" v="6196" actId="255"/>
        <pc:sldMkLst>
          <pc:docMk/>
          <pc:sldMk cId="610069616" sldId="278"/>
        </pc:sldMkLst>
        <pc:spChg chg="del">
          <ac:chgData name="Paul Grethel" userId="cff081600656a070" providerId="LiveId" clId="{FB7239CB-B052-45F3-9BEF-8E3622A24A90}" dt="2017-11-18T21:03:33.236" v="484" actId="478"/>
          <ac:spMkLst>
            <pc:docMk/>
            <pc:sldMk cId="610069616" sldId="278"/>
            <ac:spMk id="4" creationId="{6572318C-E0B1-4327-82D2-12027F2576CB}"/>
          </ac:spMkLst>
        </pc:spChg>
        <pc:spChg chg="add mod">
          <ac:chgData name="Paul Grethel" userId="cff081600656a070" providerId="LiveId" clId="{FB7239CB-B052-45F3-9BEF-8E3622A24A90}" dt="2017-11-18T23:39:09.180" v="6196" actId="255"/>
          <ac:spMkLst>
            <pc:docMk/>
            <pc:sldMk cId="610069616" sldId="278"/>
            <ac:spMk id="5" creationId="{AC3FC0C1-C709-44D8-8318-94E7CBB46950}"/>
          </ac:spMkLst>
        </pc:spChg>
        <pc:spChg chg="add mod">
          <ac:chgData name="Paul Grethel" userId="cff081600656a070" providerId="LiveId" clId="{FB7239CB-B052-45F3-9BEF-8E3622A24A90}" dt="2017-11-18T23:33:16.336" v="6117" actId="20577"/>
          <ac:spMkLst>
            <pc:docMk/>
            <pc:sldMk cId="610069616" sldId="278"/>
            <ac:spMk id="7" creationId="{F9BFC000-9E18-4993-8800-5C163321C5EF}"/>
          </ac:spMkLst>
        </pc:spChg>
        <pc:picChg chg="add">
          <ac:chgData name="Paul Grethel" userId="cff081600656a070" providerId="LiveId" clId="{FB7239CB-B052-45F3-9BEF-8E3622A24A90}" dt="2017-11-18T21:03:58.627" v="493" actId="255"/>
          <ac:picMkLst>
            <pc:docMk/>
            <pc:sldMk cId="610069616" sldId="278"/>
            <ac:picMk id="2" creationId="{468262DA-A60D-4695-899A-676B285C8FCF}"/>
          </ac:picMkLst>
        </pc:picChg>
        <pc:picChg chg="del">
          <ac:chgData name="Paul Grethel" userId="cff081600656a070" providerId="LiveId" clId="{FB7239CB-B052-45F3-9BEF-8E3622A24A90}" dt="2017-11-18T21:03:56.424" v="492" actId="478"/>
          <ac:picMkLst>
            <pc:docMk/>
            <pc:sldMk cId="610069616" sldId="278"/>
            <ac:picMk id="3" creationId="{EE65F1B1-9C50-495E-8F4C-D1CD120E307E}"/>
          </ac:picMkLst>
        </pc:picChg>
        <pc:picChg chg="del">
          <ac:chgData name="Paul Grethel" userId="cff081600656a070" providerId="LiveId" clId="{FB7239CB-B052-45F3-9BEF-8E3622A24A90}" dt="2017-11-18T21:03:34.377" v="485" actId="478"/>
          <ac:picMkLst>
            <pc:docMk/>
            <pc:sldMk cId="610069616" sldId="278"/>
            <ac:picMk id="10" creationId="{9C553942-1F26-4CE2-BCB8-CC4ECD50891D}"/>
          </ac:picMkLst>
        </pc:picChg>
      </pc:sldChg>
      <pc:sldChg chg="addSp delSp modSp">
        <pc:chgData name="Paul Grethel" userId="cff081600656a070" providerId="LiveId" clId="{FB7239CB-B052-45F3-9BEF-8E3622A24A90}" dt="2017-11-18T23:46:39.993" v="6875" actId="20577"/>
        <pc:sldMkLst>
          <pc:docMk/>
          <pc:sldMk cId="4236493671" sldId="279"/>
        </pc:sldMkLst>
        <pc:spChg chg="add mod">
          <ac:chgData name="Paul Grethel" userId="cff081600656a070" providerId="LiveId" clId="{FB7239CB-B052-45F3-9BEF-8E3622A24A90}" dt="2017-11-18T23:46:39.993" v="6875" actId="20577"/>
          <ac:spMkLst>
            <pc:docMk/>
            <pc:sldMk cId="4236493671" sldId="279"/>
            <ac:spMk id="2" creationId="{4D8E77CD-BDC1-4050-9467-0595F9CC0810}"/>
          </ac:spMkLst>
        </pc:spChg>
        <pc:spChg chg="del">
          <ac:chgData name="Paul Grethel" userId="cff081600656a070" providerId="LiveId" clId="{FB7239CB-B052-45F3-9BEF-8E3622A24A90}" dt="2017-11-18T21:04:34.424" v="498" actId="478"/>
          <ac:spMkLst>
            <pc:docMk/>
            <pc:sldMk cId="4236493671" sldId="279"/>
            <ac:spMk id="4" creationId="{6572318C-E0B1-4327-82D2-12027F2576CB}"/>
          </ac:spMkLst>
        </pc:spChg>
        <pc:spChg chg="add mod">
          <ac:chgData name="Paul Grethel" userId="cff081600656a070" providerId="LiveId" clId="{FB7239CB-B052-45F3-9BEF-8E3622A24A90}" dt="2017-11-18T23:42:33.399" v="6262" actId="20577"/>
          <ac:spMkLst>
            <pc:docMk/>
            <pc:sldMk cId="4236493671" sldId="279"/>
            <ac:spMk id="6" creationId="{8FA05F6E-70BC-4C6E-9B5D-4A7ECD131F98}"/>
          </ac:spMkLst>
        </pc:spChg>
        <pc:picChg chg="del">
          <ac:chgData name="Paul Grethel" userId="cff081600656a070" providerId="LiveId" clId="{FB7239CB-B052-45F3-9BEF-8E3622A24A90}" dt="2017-11-18T21:04:35.877" v="499" actId="478"/>
          <ac:picMkLst>
            <pc:docMk/>
            <pc:sldMk cId="4236493671" sldId="279"/>
            <ac:picMk id="5" creationId="{AD9E98F9-AA85-43A2-9F9D-35425AFF05DF}"/>
          </ac:picMkLst>
        </pc:picChg>
      </pc:sldChg>
      <pc:sldChg chg="addSp delSp modSp">
        <pc:chgData name="Paul Grethel" userId="cff081600656a070" providerId="LiveId" clId="{FB7239CB-B052-45F3-9BEF-8E3622A24A90}" dt="2017-11-18T23:54:07.403" v="7792" actId="14100"/>
        <pc:sldMkLst>
          <pc:docMk/>
          <pc:sldMk cId="3224085005" sldId="280"/>
        </pc:sldMkLst>
        <pc:spChg chg="del">
          <ac:chgData name="Paul Grethel" userId="cff081600656a070" providerId="LiveId" clId="{FB7239CB-B052-45F3-9BEF-8E3622A24A90}" dt="2017-11-18T21:04:45.393" v="504" actId="478"/>
          <ac:spMkLst>
            <pc:docMk/>
            <pc:sldMk cId="3224085005" sldId="280"/>
            <ac:spMk id="2" creationId="{1E32B696-09F4-4BBC-BEE1-A66F79E9A557}"/>
          </ac:spMkLst>
        </pc:spChg>
        <pc:spChg chg="del">
          <ac:chgData name="Paul Grethel" userId="cff081600656a070" providerId="LiveId" clId="{FB7239CB-B052-45F3-9BEF-8E3622A24A90}" dt="2017-11-18T21:04:43.799" v="503" actId="478"/>
          <ac:spMkLst>
            <pc:docMk/>
            <pc:sldMk cId="3224085005" sldId="280"/>
            <ac:spMk id="4" creationId="{6572318C-E0B1-4327-82D2-12027F2576CB}"/>
          </ac:spMkLst>
        </pc:spChg>
        <pc:spChg chg="add mod">
          <ac:chgData name="Paul Grethel" userId="cff081600656a070" providerId="LiveId" clId="{FB7239CB-B052-45F3-9BEF-8E3622A24A90}" dt="2017-11-18T23:54:07.403" v="7792" actId="14100"/>
          <ac:spMkLst>
            <pc:docMk/>
            <pc:sldMk cId="3224085005" sldId="280"/>
            <ac:spMk id="5" creationId="{0C476FE9-72A6-41FB-86D2-C47B88237B7F}"/>
          </ac:spMkLst>
        </pc:spChg>
        <pc:spChg chg="add mod">
          <ac:chgData name="Paul Grethel" userId="cff081600656a070" providerId="LiveId" clId="{FB7239CB-B052-45F3-9BEF-8E3622A24A90}" dt="2017-11-18T23:47:19.559" v="6902" actId="20577"/>
          <ac:spMkLst>
            <pc:docMk/>
            <pc:sldMk cId="3224085005" sldId="280"/>
            <ac:spMk id="8" creationId="{8888E004-6D04-43A7-B347-5A224DEDBB3F}"/>
          </ac:spMkLst>
        </pc:spChg>
        <pc:picChg chg="del mod">
          <ac:chgData name="Paul Grethel" userId="cff081600656a070" providerId="LiveId" clId="{FB7239CB-B052-45F3-9BEF-8E3622A24A90}" dt="2017-11-18T21:04:39.283" v="502" actId="478"/>
          <ac:picMkLst>
            <pc:docMk/>
            <pc:sldMk cId="3224085005" sldId="280"/>
            <ac:picMk id="7" creationId="{9203BC03-5BEE-4238-8322-B0924EE218FE}"/>
          </ac:picMkLst>
        </pc:picChg>
        <pc:picChg chg="del">
          <ac:chgData name="Paul Grethel" userId="cff081600656a070" providerId="LiveId" clId="{FB7239CB-B052-45F3-9BEF-8E3622A24A90}" dt="2017-11-18T21:04:38.518" v="500" actId="478"/>
          <ac:picMkLst>
            <pc:docMk/>
            <pc:sldMk cId="3224085005" sldId="280"/>
            <ac:picMk id="9" creationId="{65D42540-10D9-4C2B-9B68-B47F518DE997}"/>
          </ac:picMkLst>
        </pc:picChg>
      </pc:sldChg>
      <pc:sldChg chg="addSp delSp modSp mod setBg">
        <pc:chgData name="Paul Grethel" userId="cff081600656a070" providerId="LiveId" clId="{FB7239CB-B052-45F3-9BEF-8E3622A24A90}" dt="2017-11-19T16:12:48.619" v="11195" actId="1076"/>
        <pc:sldMkLst>
          <pc:docMk/>
          <pc:sldMk cId="62085505" sldId="281"/>
        </pc:sldMkLst>
        <pc:spChg chg="del">
          <ac:chgData name="Paul Grethel" userId="cff081600656a070" providerId="LiveId" clId="{FB7239CB-B052-45F3-9BEF-8E3622A24A90}" dt="2017-11-18T21:05:25.737" v="518" actId="478"/>
          <ac:spMkLst>
            <pc:docMk/>
            <pc:sldMk cId="62085505" sldId="281"/>
            <ac:spMk id="4" creationId="{6572318C-E0B1-4327-82D2-12027F2576CB}"/>
          </ac:spMkLst>
        </pc:spChg>
        <pc:spChg chg="del">
          <ac:chgData name="Paul Grethel" userId="cff081600656a070" providerId="LiveId" clId="{FB7239CB-B052-45F3-9BEF-8E3622A24A90}" dt="2017-11-18T21:05:27.346" v="519" actId="478"/>
          <ac:spMkLst>
            <pc:docMk/>
            <pc:sldMk cId="62085505" sldId="281"/>
            <ac:spMk id="8" creationId="{39736073-F637-4DEF-B247-62D445C208C1}"/>
          </ac:spMkLst>
        </pc:spChg>
        <pc:spChg chg="add mod">
          <ac:chgData name="Paul Grethel" userId="cff081600656a070" providerId="LiveId" clId="{FB7239CB-B052-45F3-9BEF-8E3622A24A90}" dt="2017-11-19T16:12:48.619" v="11195" actId="1076"/>
          <ac:spMkLst>
            <pc:docMk/>
            <pc:sldMk cId="62085505" sldId="281"/>
            <ac:spMk id="9" creationId="{DE57FD21-E9B2-48B1-BC3F-BA1E28EA11A4}"/>
          </ac:spMkLst>
        </pc:spChg>
        <pc:spChg chg="add">
          <ac:chgData name="Paul Grethel" userId="cff081600656a070" providerId="LiveId" clId="{FB7239CB-B052-45F3-9BEF-8E3622A24A90}" dt="2017-11-19T16:11:36.088" v="11164" actId="26606"/>
          <ac:spMkLst>
            <pc:docMk/>
            <pc:sldMk cId="62085505" sldId="281"/>
            <ac:spMk id="14" creationId="{C15229F3-7A2E-4558-98FE-7A5F69409DCE}"/>
          </ac:spMkLst>
        </pc:spChg>
        <pc:spChg chg="add">
          <ac:chgData name="Paul Grethel" userId="cff081600656a070" providerId="LiveId" clId="{FB7239CB-B052-45F3-9BEF-8E3622A24A90}" dt="2017-11-19T16:11:36.088" v="11164" actId="26606"/>
          <ac:spMkLst>
            <pc:docMk/>
            <pc:sldMk cId="62085505" sldId="281"/>
            <ac:spMk id="16" creationId="{41F18803-BE79-4916-AE6B-5DE238B367F0}"/>
          </ac:spMkLst>
        </pc:spChg>
        <pc:picChg chg="add mod">
          <ac:chgData name="Paul Grethel" userId="cff081600656a070" providerId="LiveId" clId="{FB7239CB-B052-45F3-9BEF-8E3622A24A90}" dt="2017-11-19T16:12:16.635" v="11171" actId="1076"/>
          <ac:picMkLst>
            <pc:docMk/>
            <pc:sldMk cId="62085505" sldId="281"/>
            <ac:picMk id="2" creationId="{0B3EAC86-94CA-4A7B-A7E9-95B1C56E85A3}"/>
          </ac:picMkLst>
        </pc:picChg>
        <pc:picChg chg="del mod ord">
          <ac:chgData name="Paul Grethel" userId="cff081600656a070" providerId="LiveId" clId="{FB7239CB-B052-45F3-9BEF-8E3622A24A90}" dt="2017-11-19T16:11:45.104" v="11165" actId="478"/>
          <ac:picMkLst>
            <pc:docMk/>
            <pc:sldMk cId="62085505" sldId="281"/>
            <ac:picMk id="3" creationId="{EE65F1B1-9C50-495E-8F4C-D1CD120E307E}"/>
          </ac:picMkLst>
        </pc:picChg>
        <pc:picChg chg="del">
          <ac:chgData name="Paul Grethel" userId="cff081600656a070" providerId="LiveId" clId="{FB7239CB-B052-45F3-9BEF-8E3622A24A90}" dt="2017-11-18T21:05:22.033" v="517" actId="478"/>
          <ac:picMkLst>
            <pc:docMk/>
            <pc:sldMk cId="62085505" sldId="281"/>
            <ac:picMk id="7" creationId="{414DC717-5E87-4F1F-BB51-535823B5185A}"/>
          </ac:picMkLst>
        </pc:picChg>
      </pc:sldChg>
      <pc:sldChg chg="addSp delSp modSp">
        <pc:chgData name="Paul Grethel" userId="cff081600656a070" providerId="LiveId" clId="{FB7239CB-B052-45F3-9BEF-8E3622A24A90}" dt="2017-11-20T14:32:34.436" v="14186" actId="1076"/>
        <pc:sldMkLst>
          <pc:docMk/>
          <pc:sldMk cId="292286301" sldId="283"/>
        </pc:sldMkLst>
        <pc:spChg chg="del">
          <ac:chgData name="Paul Grethel" userId="cff081600656a070" providerId="LiveId" clId="{FB7239CB-B052-45F3-9BEF-8E3622A24A90}" dt="2017-11-18T21:05:36.940" v="521" actId="478"/>
          <ac:spMkLst>
            <pc:docMk/>
            <pc:sldMk cId="292286301" sldId="283"/>
            <ac:spMk id="4" creationId="{6572318C-E0B1-4327-82D2-12027F2576CB}"/>
          </ac:spMkLst>
        </pc:spChg>
        <pc:spChg chg="add mod">
          <ac:chgData name="Paul Grethel" userId="cff081600656a070" providerId="LiveId" clId="{FB7239CB-B052-45F3-9BEF-8E3622A24A90}" dt="2017-11-19T16:26:07.185" v="11841" actId="1076"/>
          <ac:spMkLst>
            <pc:docMk/>
            <pc:sldMk cId="292286301" sldId="283"/>
            <ac:spMk id="5" creationId="{25D7A653-BB70-422E-9CF3-8F02DC316D96}"/>
          </ac:spMkLst>
        </pc:spChg>
        <pc:spChg chg="add mod">
          <ac:chgData name="Paul Grethel" userId="cff081600656a070" providerId="LiveId" clId="{FB7239CB-B052-45F3-9BEF-8E3622A24A90}" dt="2017-11-19T18:16:24.882" v="12519" actId="20577"/>
          <ac:spMkLst>
            <pc:docMk/>
            <pc:sldMk cId="292286301" sldId="283"/>
            <ac:spMk id="6" creationId="{15FB7434-776A-484A-B43B-57610D4D31C4}"/>
          </ac:spMkLst>
        </pc:spChg>
        <pc:spChg chg="add del mod">
          <ac:chgData name="Paul Grethel" userId="cff081600656a070" providerId="LiveId" clId="{FB7239CB-B052-45F3-9BEF-8E3622A24A90}" dt="2017-11-19T18:13:20.445" v="12388" actId="1076"/>
          <ac:spMkLst>
            <pc:docMk/>
            <pc:sldMk cId="292286301" sldId="283"/>
            <ac:spMk id="7" creationId="{0AC564BC-0168-4511-BBDA-CAE65B4CFD6E}"/>
          </ac:spMkLst>
        </pc:spChg>
        <pc:picChg chg="add">
          <ac:chgData name="Paul Grethel" userId="cff081600656a070" providerId="LiveId" clId="{FB7239CB-B052-45F3-9BEF-8E3622A24A90}" dt="2017-11-18T21:05:40.471" v="523" actId="1076"/>
          <ac:picMkLst>
            <pc:docMk/>
            <pc:sldMk cId="292286301" sldId="283"/>
            <ac:picMk id="2" creationId="{3C5C0985-E333-4E00-BB8F-2EDCE3573E44}"/>
          </ac:picMkLst>
        </pc:picChg>
        <pc:picChg chg="del">
          <ac:chgData name="Paul Grethel" userId="cff081600656a070" providerId="LiveId" clId="{FB7239CB-B052-45F3-9BEF-8E3622A24A90}" dt="2017-11-18T21:05:38.830" v="522" actId="478"/>
          <ac:picMkLst>
            <pc:docMk/>
            <pc:sldMk cId="292286301" sldId="283"/>
            <ac:picMk id="3" creationId="{EE65F1B1-9C50-495E-8F4C-D1CD120E307E}"/>
          </ac:picMkLst>
        </pc:picChg>
        <pc:picChg chg="add mod">
          <ac:chgData name="Paul Grethel" userId="cff081600656a070" providerId="LiveId" clId="{FB7239CB-B052-45F3-9BEF-8E3622A24A90}" dt="2017-11-20T14:32:00.978" v="14180" actId="1076"/>
          <ac:picMkLst>
            <pc:docMk/>
            <pc:sldMk cId="292286301" sldId="283"/>
            <ac:picMk id="8" creationId="{C7B9F6E4-57FD-4433-BFF8-7634FC046D63}"/>
          </ac:picMkLst>
        </pc:picChg>
        <pc:picChg chg="add mod">
          <ac:chgData name="Paul Grethel" userId="cff081600656a070" providerId="LiveId" clId="{FB7239CB-B052-45F3-9BEF-8E3622A24A90}" dt="2017-11-20T14:32:34.436" v="14186" actId="1076"/>
          <ac:picMkLst>
            <pc:docMk/>
            <pc:sldMk cId="292286301" sldId="283"/>
            <ac:picMk id="9" creationId="{FDA48D51-7C85-45F3-AFFC-A7B1FD51A696}"/>
          </ac:picMkLst>
        </pc:picChg>
        <pc:picChg chg="add mod">
          <ac:chgData name="Paul Grethel" userId="cff081600656a070" providerId="LiveId" clId="{FB7239CB-B052-45F3-9BEF-8E3622A24A90}" dt="2017-11-20T14:32:27.490" v="14185" actId="1076"/>
          <ac:picMkLst>
            <pc:docMk/>
            <pc:sldMk cId="292286301" sldId="283"/>
            <ac:picMk id="11" creationId="{ED98751B-A6FD-4CE5-B657-9CDECB748A72}"/>
          </ac:picMkLst>
        </pc:picChg>
      </pc:sldChg>
      <pc:sldChg chg="addSp delSp modSp">
        <pc:chgData name="Paul Grethel" userId="cff081600656a070" providerId="LiveId" clId="{FB7239CB-B052-45F3-9BEF-8E3622A24A90}" dt="2017-11-19T18:34:07.439" v="13200" actId="20577"/>
        <pc:sldMkLst>
          <pc:docMk/>
          <pc:sldMk cId="4216281213" sldId="284"/>
        </pc:sldMkLst>
        <pc:spChg chg="add mod">
          <ac:chgData name="Paul Grethel" userId="cff081600656a070" providerId="LiveId" clId="{FB7239CB-B052-45F3-9BEF-8E3622A24A90}" dt="2017-11-19T18:34:07.439" v="13200" actId="20577"/>
          <ac:spMkLst>
            <pc:docMk/>
            <pc:sldMk cId="4216281213" sldId="284"/>
            <ac:spMk id="2" creationId="{3AFE6A91-A83D-44D5-89CA-EB4C6246221D}"/>
          </ac:spMkLst>
        </pc:spChg>
        <pc:spChg chg="del">
          <ac:chgData name="Paul Grethel" userId="cff081600656a070" providerId="LiveId" clId="{FB7239CB-B052-45F3-9BEF-8E3622A24A90}" dt="2017-11-18T21:05:49.299" v="526" actId="478"/>
          <ac:spMkLst>
            <pc:docMk/>
            <pc:sldMk cId="4216281213" sldId="284"/>
            <ac:spMk id="4" creationId="{6572318C-E0B1-4327-82D2-12027F2576CB}"/>
          </ac:spMkLst>
        </pc:spChg>
        <pc:spChg chg="del">
          <ac:chgData name="Paul Grethel" userId="cff081600656a070" providerId="LiveId" clId="{FB7239CB-B052-45F3-9BEF-8E3622A24A90}" dt="2017-11-18T21:05:46.846" v="525" actId="478"/>
          <ac:spMkLst>
            <pc:docMk/>
            <pc:sldMk cId="4216281213" sldId="284"/>
            <ac:spMk id="6" creationId="{E32CC942-31E0-422B-B4C2-CE75AE961628}"/>
          </ac:spMkLst>
        </pc:spChg>
        <pc:spChg chg="add mod">
          <ac:chgData name="Paul Grethel" userId="cff081600656a070" providerId="LiveId" clId="{FB7239CB-B052-45F3-9BEF-8E3622A24A90}" dt="2017-11-19T18:31:28.092" v="12895" actId="1076"/>
          <ac:spMkLst>
            <pc:docMk/>
            <pc:sldMk cId="4216281213" sldId="284"/>
            <ac:spMk id="7" creationId="{212F6FD1-54F5-4E57-94BB-E051BC4DEDA4}"/>
          </ac:spMkLst>
        </pc:spChg>
        <pc:spChg chg="add mod">
          <ac:chgData name="Paul Grethel" userId="cff081600656a070" providerId="LiveId" clId="{FB7239CB-B052-45F3-9BEF-8E3622A24A90}" dt="2017-11-19T18:14:39.179" v="12435" actId="1076"/>
          <ac:spMkLst>
            <pc:docMk/>
            <pc:sldMk cId="4216281213" sldId="284"/>
            <ac:spMk id="8" creationId="{A528C437-ADC2-41A7-9A58-2FB6E36DDC27}"/>
          </ac:spMkLst>
        </pc:spChg>
        <pc:spChg chg="add mod">
          <ac:chgData name="Paul Grethel" userId="cff081600656a070" providerId="LiveId" clId="{FB7239CB-B052-45F3-9BEF-8E3622A24A90}" dt="2017-11-19T18:17:25.335" v="12524" actId="6549"/>
          <ac:spMkLst>
            <pc:docMk/>
            <pc:sldMk cId="4216281213" sldId="284"/>
            <ac:spMk id="9" creationId="{98C1E4BA-6DE5-4738-9A94-D194CAE7CD68}"/>
          </ac:spMkLst>
        </pc:spChg>
        <pc:spChg chg="add mod">
          <ac:chgData name="Paul Grethel" userId="cff081600656a070" providerId="LiveId" clId="{FB7239CB-B052-45F3-9BEF-8E3622A24A90}" dt="2017-11-19T18:31:34.911" v="12896" actId="1076"/>
          <ac:spMkLst>
            <pc:docMk/>
            <pc:sldMk cId="4216281213" sldId="284"/>
            <ac:spMk id="10" creationId="{1704F44F-D5B6-4A72-A95F-A392BCBB9832}"/>
          </ac:spMkLst>
        </pc:spChg>
        <pc:spChg chg="add mod">
          <ac:chgData name="Paul Grethel" userId="cff081600656a070" providerId="LiveId" clId="{FB7239CB-B052-45F3-9BEF-8E3622A24A90}" dt="2017-11-19T18:33:46.016" v="13141" actId="255"/>
          <ac:spMkLst>
            <pc:docMk/>
            <pc:sldMk cId="4216281213" sldId="284"/>
            <ac:spMk id="11" creationId="{79A73B22-8159-4693-93B1-5672989AD93F}"/>
          </ac:spMkLst>
        </pc:spChg>
        <pc:picChg chg="del">
          <ac:chgData name="Paul Grethel" userId="cff081600656a070" providerId="LiveId" clId="{FB7239CB-B052-45F3-9BEF-8E3622A24A90}" dt="2017-11-18T21:05:44.174" v="524" actId="478"/>
          <ac:picMkLst>
            <pc:docMk/>
            <pc:sldMk cId="4216281213" sldId="284"/>
            <ac:picMk id="5" creationId="{8465EF40-10A6-4DDC-8BB3-23734D05708A}"/>
          </ac:picMkLst>
        </pc:picChg>
      </pc:sldChg>
      <pc:sldChg chg="addSp delSp modSp">
        <pc:chgData name="Paul Grethel" userId="cff081600656a070" providerId="LiveId" clId="{FB7239CB-B052-45F3-9BEF-8E3622A24A90}" dt="2017-11-18T21:23:36.607" v="1438" actId="20577"/>
        <pc:sldMkLst>
          <pc:docMk/>
          <pc:sldMk cId="1050685762" sldId="285"/>
        </pc:sldMkLst>
        <pc:spChg chg="add mod">
          <ac:chgData name="Paul Grethel" userId="cff081600656a070" providerId="LiveId" clId="{FB7239CB-B052-45F3-9BEF-8E3622A24A90}" dt="2017-11-18T21:23:36.607" v="1438" actId="20577"/>
          <ac:spMkLst>
            <pc:docMk/>
            <pc:sldMk cId="1050685762" sldId="285"/>
            <ac:spMk id="2" creationId="{E787A3D7-BBD4-4903-893B-5E69164B10EE}"/>
          </ac:spMkLst>
        </pc:spChg>
        <pc:spChg chg="del mod">
          <ac:chgData name="Paul Grethel" userId="cff081600656a070" providerId="LiveId" clId="{FB7239CB-B052-45F3-9BEF-8E3622A24A90}" dt="2017-11-18T21:03:14.736" v="480" actId="478"/>
          <ac:spMkLst>
            <pc:docMk/>
            <pc:sldMk cId="1050685762" sldId="285"/>
            <ac:spMk id="4" creationId="{6572318C-E0B1-4327-82D2-12027F2576CB}"/>
          </ac:spMkLst>
        </pc:spChg>
        <pc:spChg chg="add mod">
          <ac:chgData name="Paul Grethel" userId="cff081600656a070" providerId="LiveId" clId="{FB7239CB-B052-45F3-9BEF-8E3622A24A90}" dt="2017-11-18T21:17:49.524" v="1130" actId="20577"/>
          <ac:spMkLst>
            <pc:docMk/>
            <pc:sldMk cId="1050685762" sldId="285"/>
            <ac:spMk id="6" creationId="{D6A361E9-9193-4040-B3F2-181EEFBF8198}"/>
          </ac:spMkLst>
        </pc:spChg>
        <pc:picChg chg="del">
          <ac:chgData name="Paul Grethel" userId="cff081600656a070" providerId="LiveId" clId="{FB7239CB-B052-45F3-9BEF-8E3622A24A90}" dt="2017-11-18T21:03:15.908" v="481" actId="478"/>
          <ac:picMkLst>
            <pc:docMk/>
            <pc:sldMk cId="1050685762" sldId="285"/>
            <ac:picMk id="5" creationId="{595A09CC-BD08-479B-AF77-F7FB2AD85710}"/>
          </ac:picMkLst>
        </pc:picChg>
      </pc:sldChg>
      <pc:sldChg chg="addSp delSp modSp">
        <pc:chgData name="Paul Grethel" userId="cff081600656a070" providerId="LiveId" clId="{FB7239CB-B052-45F3-9BEF-8E3622A24A90}" dt="2017-11-18T23:41:53.961" v="6212" actId="1076"/>
        <pc:sldMkLst>
          <pc:docMk/>
          <pc:sldMk cId="3532826791" sldId="286"/>
        </pc:sldMkLst>
        <pc:spChg chg="del">
          <ac:chgData name="Paul Grethel" userId="cff081600656a070" providerId="LiveId" clId="{FB7239CB-B052-45F3-9BEF-8E3622A24A90}" dt="2017-11-18T21:03:43.268" v="487" actId="478"/>
          <ac:spMkLst>
            <pc:docMk/>
            <pc:sldMk cId="3532826791" sldId="286"/>
            <ac:spMk id="2" creationId="{EA3A6021-8A06-4AD0-840A-24ADE010B755}"/>
          </ac:spMkLst>
        </pc:spChg>
        <pc:spChg chg="del">
          <ac:chgData name="Paul Grethel" userId="cff081600656a070" providerId="LiveId" clId="{FB7239CB-B052-45F3-9BEF-8E3622A24A90}" dt="2017-11-18T21:03:45.486" v="488" actId="478"/>
          <ac:spMkLst>
            <pc:docMk/>
            <pc:sldMk cId="3532826791" sldId="286"/>
            <ac:spMk id="4" creationId="{6572318C-E0B1-4327-82D2-12027F2576CB}"/>
          </ac:spMkLst>
        </pc:spChg>
        <pc:spChg chg="add mod">
          <ac:chgData name="Paul Grethel" userId="cff081600656a070" providerId="LiveId" clId="{FB7239CB-B052-45F3-9BEF-8E3622A24A90}" dt="2017-11-18T23:39:17.649" v="6197" actId="255"/>
          <ac:spMkLst>
            <pc:docMk/>
            <pc:sldMk cId="3532826791" sldId="286"/>
            <ac:spMk id="6" creationId="{E64B7F35-F2BE-4710-8AEF-47D74C100E69}"/>
          </ac:spMkLst>
        </pc:spChg>
        <pc:spChg chg="add mod">
          <ac:chgData name="Paul Grethel" userId="cff081600656a070" providerId="LiveId" clId="{FB7239CB-B052-45F3-9BEF-8E3622A24A90}" dt="2017-11-18T23:41:53.961" v="6212" actId="1076"/>
          <ac:spMkLst>
            <pc:docMk/>
            <pc:sldMk cId="3532826791" sldId="286"/>
            <ac:spMk id="7" creationId="{E0D31195-274B-45F8-A2E3-22BA7EDD6041}"/>
          </ac:spMkLst>
        </pc:spChg>
        <pc:picChg chg="del">
          <ac:chgData name="Paul Grethel" userId="cff081600656a070" providerId="LiveId" clId="{FB7239CB-B052-45F3-9BEF-8E3622A24A90}" dt="2017-11-18T21:03:38.486" v="486" actId="478"/>
          <ac:picMkLst>
            <pc:docMk/>
            <pc:sldMk cId="3532826791" sldId="286"/>
            <ac:picMk id="5" creationId="{0D37CDCA-6668-4321-801B-7B15FF5CDAC3}"/>
          </ac:picMkLst>
        </pc:picChg>
      </pc:sldChg>
      <pc:sldChg chg="addSp delSp modSp">
        <pc:chgData name="Paul Grethel" userId="cff081600656a070" providerId="LiveId" clId="{FB7239CB-B052-45F3-9BEF-8E3622A24A90}" dt="2017-11-18T23:41:59.867" v="6214" actId="1076"/>
        <pc:sldMkLst>
          <pc:docMk/>
          <pc:sldMk cId="2828313312" sldId="287"/>
        </pc:sldMkLst>
        <pc:spChg chg="add mod">
          <ac:chgData name="Paul Grethel" userId="cff081600656a070" providerId="LiveId" clId="{FB7239CB-B052-45F3-9BEF-8E3622A24A90}" dt="2017-11-18T23:39:43.789" v="6201" actId="255"/>
          <ac:spMkLst>
            <pc:docMk/>
            <pc:sldMk cId="2828313312" sldId="287"/>
            <ac:spMk id="2" creationId="{3638CA17-ECDE-4A0D-B14C-0AACEC273588}"/>
          </ac:spMkLst>
        </pc:spChg>
        <pc:spChg chg="del">
          <ac:chgData name="Paul Grethel" userId="cff081600656a070" providerId="LiveId" clId="{FB7239CB-B052-45F3-9BEF-8E3622A24A90}" dt="2017-11-18T21:03:52.080" v="491" actId="478"/>
          <ac:spMkLst>
            <pc:docMk/>
            <pc:sldMk cId="2828313312" sldId="287"/>
            <ac:spMk id="4" creationId="{6572318C-E0B1-4327-82D2-12027F2576CB}"/>
          </ac:spMkLst>
        </pc:spChg>
        <pc:spChg chg="add mod">
          <ac:chgData name="Paul Grethel" userId="cff081600656a070" providerId="LiveId" clId="{FB7239CB-B052-45F3-9BEF-8E3622A24A90}" dt="2017-11-18T23:41:59.867" v="6214" actId="1076"/>
          <ac:spMkLst>
            <pc:docMk/>
            <pc:sldMk cId="2828313312" sldId="287"/>
            <ac:spMk id="7" creationId="{9F21F58B-7D68-4355-99AF-BC5346DCE2C7}"/>
          </ac:spMkLst>
        </pc:spChg>
        <pc:picChg chg="del">
          <ac:chgData name="Paul Grethel" userId="cff081600656a070" providerId="LiveId" clId="{FB7239CB-B052-45F3-9BEF-8E3622A24A90}" dt="2017-11-18T21:03:48.877" v="490" actId="478"/>
          <ac:picMkLst>
            <pc:docMk/>
            <pc:sldMk cId="2828313312" sldId="287"/>
            <ac:picMk id="6" creationId="{C0BEFBCA-4289-4592-9A43-8CDDD51FF1A8}"/>
          </ac:picMkLst>
        </pc:picChg>
        <pc:picChg chg="del">
          <ac:chgData name="Paul Grethel" userId="cff081600656a070" providerId="LiveId" clId="{FB7239CB-B052-45F3-9BEF-8E3622A24A90}" dt="2017-11-18T21:03:48.049" v="489" actId="478"/>
          <ac:picMkLst>
            <pc:docMk/>
            <pc:sldMk cId="2828313312" sldId="287"/>
            <ac:picMk id="8" creationId="{D1FE6BAC-ABB6-4091-9CE9-AB637B337A5F}"/>
          </ac:picMkLst>
        </pc:picChg>
      </pc:sldChg>
      <pc:sldChg chg="addSp delSp modSp">
        <pc:chgData name="Paul Grethel" userId="cff081600656a070" providerId="LiveId" clId="{FB7239CB-B052-45F3-9BEF-8E3622A24A90}" dt="2017-11-19T13:58:40.987" v="9175" actId="20577"/>
        <pc:sldMkLst>
          <pc:docMk/>
          <pc:sldMk cId="444436465" sldId="288"/>
        </pc:sldMkLst>
        <pc:spChg chg="del">
          <ac:chgData name="Paul Grethel" userId="cff081600656a070" providerId="LiveId" clId="{FB7239CB-B052-45F3-9BEF-8E3622A24A90}" dt="2017-11-18T21:05:08.158" v="512" actId="478"/>
          <ac:spMkLst>
            <pc:docMk/>
            <pc:sldMk cId="444436465" sldId="288"/>
            <ac:spMk id="4" creationId="{6572318C-E0B1-4327-82D2-12027F2576CB}"/>
          </ac:spMkLst>
        </pc:spChg>
        <pc:spChg chg="del">
          <ac:chgData name="Paul Grethel" userId="cff081600656a070" providerId="LiveId" clId="{FB7239CB-B052-45F3-9BEF-8E3622A24A90}" dt="2017-11-18T21:05:02.361" v="510" actId="478"/>
          <ac:spMkLst>
            <pc:docMk/>
            <pc:sldMk cId="444436465" sldId="288"/>
            <ac:spMk id="5" creationId="{7DC9C4E2-FE69-472E-B09E-62F4D95C0957}"/>
          </ac:spMkLst>
        </pc:spChg>
        <pc:spChg chg="del">
          <ac:chgData name="Paul Grethel" userId="cff081600656a070" providerId="LiveId" clId="{FB7239CB-B052-45F3-9BEF-8E3622A24A90}" dt="2017-11-18T21:05:03.596" v="511" actId="478"/>
          <ac:spMkLst>
            <pc:docMk/>
            <pc:sldMk cId="444436465" sldId="288"/>
            <ac:spMk id="7" creationId="{862DDF63-5D37-43D4-9D0C-204476D60D40}"/>
          </ac:spMkLst>
        </pc:spChg>
        <pc:spChg chg="add mod">
          <ac:chgData name="Paul Grethel" userId="cff081600656a070" providerId="LiveId" clId="{FB7239CB-B052-45F3-9BEF-8E3622A24A90}" dt="2017-11-19T00:00:21.890" v="8609" actId="20577"/>
          <ac:spMkLst>
            <pc:docMk/>
            <pc:sldMk cId="444436465" sldId="288"/>
            <ac:spMk id="8" creationId="{B3273E0B-F5C4-4527-AFFB-6F430DB4080F}"/>
          </ac:spMkLst>
        </pc:spChg>
        <pc:spChg chg="add mod">
          <ac:chgData name="Paul Grethel" userId="cff081600656a070" providerId="LiveId" clId="{FB7239CB-B052-45F3-9BEF-8E3622A24A90}" dt="2017-11-19T13:58:40.987" v="9175" actId="20577"/>
          <ac:spMkLst>
            <pc:docMk/>
            <pc:sldMk cId="444436465" sldId="288"/>
            <ac:spMk id="9" creationId="{D2557254-26E2-419D-86B6-A541118F35AA}"/>
          </ac:spMkLst>
        </pc:spChg>
        <pc:picChg chg="del">
          <ac:chgData name="Paul Grethel" userId="cff081600656a070" providerId="LiveId" clId="{FB7239CB-B052-45F3-9BEF-8E3622A24A90}" dt="2017-11-18T21:04:59.643" v="509" actId="478"/>
          <ac:picMkLst>
            <pc:docMk/>
            <pc:sldMk cId="444436465" sldId="288"/>
            <ac:picMk id="2" creationId="{EFC205BC-D096-42C4-95AF-9CD85A421A13}"/>
          </ac:picMkLst>
        </pc:picChg>
      </pc:sldChg>
      <pc:sldChg chg="addSp delSp modSp">
        <pc:chgData name="Paul Grethel" userId="cff081600656a070" providerId="LiveId" clId="{FB7239CB-B052-45F3-9BEF-8E3622A24A90}" dt="2017-11-19T15:56:07.040" v="9882" actId="20577"/>
        <pc:sldMkLst>
          <pc:docMk/>
          <pc:sldMk cId="2646776306" sldId="289"/>
        </pc:sldMkLst>
        <pc:spChg chg="del">
          <ac:chgData name="Paul Grethel" userId="cff081600656a070" providerId="LiveId" clId="{FB7239CB-B052-45F3-9BEF-8E3622A24A90}" dt="2017-11-18T21:05:13.627" v="513" actId="478"/>
          <ac:spMkLst>
            <pc:docMk/>
            <pc:sldMk cId="2646776306" sldId="289"/>
            <ac:spMk id="4" creationId="{6572318C-E0B1-4327-82D2-12027F2576CB}"/>
          </ac:spMkLst>
        </pc:spChg>
        <pc:spChg chg="add mod">
          <ac:chgData name="Paul Grethel" userId="cff081600656a070" providerId="LiveId" clId="{FB7239CB-B052-45F3-9BEF-8E3622A24A90}" dt="2017-11-19T13:59:08.495" v="9215" actId="20577"/>
          <ac:spMkLst>
            <pc:docMk/>
            <pc:sldMk cId="2646776306" sldId="289"/>
            <ac:spMk id="7" creationId="{10DE9A1E-D948-4977-AE0B-F52259DE81DE}"/>
          </ac:spMkLst>
        </pc:spChg>
        <pc:spChg chg="add mod">
          <ac:chgData name="Paul Grethel" userId="cff081600656a070" providerId="LiveId" clId="{FB7239CB-B052-45F3-9BEF-8E3622A24A90}" dt="2017-11-19T15:56:07.040" v="9882" actId="20577"/>
          <ac:spMkLst>
            <pc:docMk/>
            <pc:sldMk cId="2646776306" sldId="289"/>
            <ac:spMk id="8" creationId="{42FF97B2-BA6F-4201-AF14-8A96F3FF0878}"/>
          </ac:spMkLst>
        </pc:spChg>
        <pc:picChg chg="del">
          <ac:chgData name="Paul Grethel" userId="cff081600656a070" providerId="LiveId" clId="{FB7239CB-B052-45F3-9BEF-8E3622A24A90}" dt="2017-11-18T21:05:16.471" v="515" actId="478"/>
          <ac:picMkLst>
            <pc:docMk/>
            <pc:sldMk cId="2646776306" sldId="289"/>
            <ac:picMk id="9" creationId="{21B0D947-69F8-48CA-9819-555D7CBB7BAE}"/>
          </ac:picMkLst>
        </pc:picChg>
        <pc:cxnChg chg="del">
          <ac:chgData name="Paul Grethel" userId="cff081600656a070" providerId="LiveId" clId="{FB7239CB-B052-45F3-9BEF-8E3622A24A90}" dt="2017-11-18T21:05:15.205" v="514" actId="478"/>
          <ac:cxnSpMkLst>
            <pc:docMk/>
            <pc:sldMk cId="2646776306" sldId="289"/>
            <ac:cxnSpMk id="11" creationId="{D1A5CFCE-ABE1-4F19-94E3-86266E00E609}"/>
          </ac:cxnSpMkLst>
        </pc:cxnChg>
        <pc:cxnChg chg="del">
          <ac:chgData name="Paul Grethel" userId="cff081600656a070" providerId="LiveId" clId="{FB7239CB-B052-45F3-9BEF-8E3622A24A90}" dt="2017-11-18T21:05:18.893" v="516" actId="478"/>
          <ac:cxnSpMkLst>
            <pc:docMk/>
            <pc:sldMk cId="2646776306" sldId="289"/>
            <ac:cxnSpMk id="12" creationId="{A31E7D50-6449-4145-98A4-C238D6462FE4}"/>
          </ac:cxnSpMkLst>
        </pc:cxnChg>
      </pc:sldChg>
      <pc:sldChg chg="addSp delSp modSp">
        <pc:chgData name="Paul Grethel" userId="cff081600656a070" providerId="LiveId" clId="{FB7239CB-B052-45F3-9BEF-8E3622A24A90}" dt="2017-11-19T18:45:24.067" v="13466" actId="20577"/>
        <pc:sldMkLst>
          <pc:docMk/>
          <pc:sldMk cId="1953521204" sldId="290"/>
        </pc:sldMkLst>
        <pc:spChg chg="del">
          <ac:chgData name="Paul Grethel" userId="cff081600656a070" providerId="LiveId" clId="{FB7239CB-B052-45F3-9BEF-8E3622A24A90}" dt="2017-11-18T21:05:54.065" v="528" actId="478"/>
          <ac:spMkLst>
            <pc:docMk/>
            <pc:sldMk cId="1953521204" sldId="290"/>
            <ac:spMk id="4" creationId="{6572318C-E0B1-4327-82D2-12027F2576CB}"/>
          </ac:spMkLst>
        </pc:spChg>
        <pc:spChg chg="del">
          <ac:chgData name="Paul Grethel" userId="cff081600656a070" providerId="LiveId" clId="{FB7239CB-B052-45F3-9BEF-8E3622A24A90}" dt="2017-11-18T21:05:56.783" v="529" actId="478"/>
          <ac:spMkLst>
            <pc:docMk/>
            <pc:sldMk cId="1953521204" sldId="290"/>
            <ac:spMk id="6" creationId="{6DBE0D5E-073D-43DE-B020-82B4D2A278E1}"/>
          </ac:spMkLst>
        </pc:spChg>
        <pc:spChg chg="add mod">
          <ac:chgData name="Paul Grethel" userId="cff081600656a070" providerId="LiveId" clId="{FB7239CB-B052-45F3-9BEF-8E3622A24A90}" dt="2017-11-19T18:42:23.036" v="13241" actId="20577"/>
          <ac:spMkLst>
            <pc:docMk/>
            <pc:sldMk cId="1953521204" sldId="290"/>
            <ac:spMk id="7" creationId="{A7DAC65B-4D5C-49F6-858D-2F831B241140}"/>
          </ac:spMkLst>
        </pc:spChg>
        <pc:spChg chg="add mod">
          <ac:chgData name="Paul Grethel" userId="cff081600656a070" providerId="LiveId" clId="{FB7239CB-B052-45F3-9BEF-8E3622A24A90}" dt="2017-11-19T18:45:24.067" v="13466" actId="20577"/>
          <ac:spMkLst>
            <pc:docMk/>
            <pc:sldMk cId="1953521204" sldId="290"/>
            <ac:spMk id="9" creationId="{436BC8CA-5FC2-47DE-AE31-4AA0A95C5352}"/>
          </ac:spMkLst>
        </pc:spChg>
        <pc:picChg chg="del">
          <ac:chgData name="Paul Grethel" userId="cff081600656a070" providerId="LiveId" clId="{FB7239CB-B052-45F3-9BEF-8E3622A24A90}" dt="2017-11-18T21:05:51.690" v="527" actId="478"/>
          <ac:picMkLst>
            <pc:docMk/>
            <pc:sldMk cId="1953521204" sldId="290"/>
            <ac:picMk id="5" creationId="{56C0ADE9-E88F-435F-AFC6-190045376FB3}"/>
          </ac:picMkLst>
        </pc:picChg>
        <pc:picChg chg="add mod">
          <ac:chgData name="Paul Grethel" userId="cff081600656a070" providerId="LiveId" clId="{FB7239CB-B052-45F3-9BEF-8E3622A24A90}" dt="2017-11-19T18:45:07.505" v="13461" actId="1076"/>
          <ac:picMkLst>
            <pc:docMk/>
            <pc:sldMk cId="1953521204" sldId="290"/>
            <ac:picMk id="8" creationId="{56624F63-9E37-4C02-AD0B-ECE04EB7F753}"/>
          </ac:picMkLst>
        </pc:picChg>
      </pc:sldChg>
      <pc:sldChg chg="addSp delSp modSp">
        <pc:chgData name="Paul Grethel" userId="cff081600656a070" providerId="LiveId" clId="{FB7239CB-B052-45F3-9BEF-8E3622A24A90}" dt="2017-11-18T23:59:47.593" v="8561" actId="1076"/>
        <pc:sldMkLst>
          <pc:docMk/>
          <pc:sldMk cId="1083969447" sldId="291"/>
        </pc:sldMkLst>
        <pc:spChg chg="del">
          <ac:chgData name="Paul Grethel" userId="cff081600656a070" providerId="LiveId" clId="{FB7239CB-B052-45F3-9BEF-8E3622A24A90}" dt="2017-11-18T21:04:50.455" v="505" actId="478"/>
          <ac:spMkLst>
            <pc:docMk/>
            <pc:sldMk cId="1083969447" sldId="291"/>
            <ac:spMk id="4" creationId="{6572318C-E0B1-4327-82D2-12027F2576CB}"/>
          </ac:spMkLst>
        </pc:spChg>
        <pc:spChg chg="add mod">
          <ac:chgData name="Paul Grethel" userId="cff081600656a070" providerId="LiveId" clId="{FB7239CB-B052-45F3-9BEF-8E3622A24A90}" dt="2017-11-18T23:54:22.825" v="7794" actId="1076"/>
          <ac:spMkLst>
            <pc:docMk/>
            <pc:sldMk cId="1083969447" sldId="291"/>
            <ac:spMk id="7" creationId="{90FED581-3C4D-4786-B927-C82EDAE2819C}"/>
          </ac:spMkLst>
        </pc:spChg>
        <pc:spChg chg="add mod">
          <ac:chgData name="Paul Grethel" userId="cff081600656a070" providerId="LiveId" clId="{FB7239CB-B052-45F3-9BEF-8E3622A24A90}" dt="2017-11-18T23:59:47.593" v="8561" actId="1076"/>
          <ac:spMkLst>
            <pc:docMk/>
            <pc:sldMk cId="1083969447" sldId="291"/>
            <ac:spMk id="8" creationId="{0AC3721B-E2D1-46F9-AF2E-4CB160CB8FD1}"/>
          </ac:spMkLst>
        </pc:spChg>
        <pc:picChg chg="add">
          <ac:chgData name="Paul Grethel" userId="cff081600656a070" providerId="LiveId" clId="{FB7239CB-B052-45F3-9BEF-8E3622A24A90}" dt="2017-11-18T21:04:56.908" v="508" actId="1076"/>
          <ac:picMkLst>
            <pc:docMk/>
            <pc:sldMk cId="1083969447" sldId="291"/>
            <ac:picMk id="2" creationId="{5882F79D-88C6-43D9-BE95-94385CB613AE}"/>
          </ac:picMkLst>
        </pc:picChg>
        <pc:picChg chg="del">
          <ac:chgData name="Paul Grethel" userId="cff081600656a070" providerId="LiveId" clId="{FB7239CB-B052-45F3-9BEF-8E3622A24A90}" dt="2017-11-18T21:04:55.315" v="507" actId="478"/>
          <ac:picMkLst>
            <pc:docMk/>
            <pc:sldMk cId="1083969447" sldId="291"/>
            <ac:picMk id="3" creationId="{EE65F1B1-9C50-495E-8F4C-D1CD120E307E}"/>
          </ac:picMkLst>
        </pc:picChg>
        <pc:picChg chg="del">
          <ac:chgData name="Paul Grethel" userId="cff081600656a070" providerId="LiveId" clId="{FB7239CB-B052-45F3-9BEF-8E3622A24A90}" dt="2017-11-18T21:04:52.455" v="506" actId="478"/>
          <ac:picMkLst>
            <pc:docMk/>
            <pc:sldMk cId="1083969447" sldId="291"/>
            <ac:picMk id="6" creationId="{815EF9BD-2D3C-4D7D-A3A4-6B151991A429}"/>
          </ac:picMkLst>
        </pc:picChg>
      </pc:sldChg>
      <pc:sldChg chg="addSp delSp modSp">
        <pc:chgData name="Paul Grethel" userId="cff081600656a070" providerId="LiveId" clId="{FB7239CB-B052-45F3-9BEF-8E3622A24A90}" dt="2017-11-19T18:53:02.787" v="13935" actId="14100"/>
        <pc:sldMkLst>
          <pc:docMk/>
          <pc:sldMk cId="3909018545" sldId="292"/>
        </pc:sldMkLst>
        <pc:spChg chg="del">
          <ac:chgData name="Paul Grethel" userId="cff081600656a070" providerId="LiveId" clId="{FB7239CB-B052-45F3-9BEF-8E3622A24A90}" dt="2017-11-18T21:06:03.221" v="531" actId="478"/>
          <ac:spMkLst>
            <pc:docMk/>
            <pc:sldMk cId="3909018545" sldId="292"/>
            <ac:spMk id="2" creationId="{0B8A488D-C309-43CE-AD8C-5F68C8CF601E}"/>
          </ac:spMkLst>
        </pc:spChg>
        <pc:spChg chg="del">
          <ac:chgData name="Paul Grethel" userId="cff081600656a070" providerId="LiveId" clId="{FB7239CB-B052-45F3-9BEF-8E3622A24A90}" dt="2017-11-18T21:06:00.111" v="530" actId="478"/>
          <ac:spMkLst>
            <pc:docMk/>
            <pc:sldMk cId="3909018545" sldId="292"/>
            <ac:spMk id="4" creationId="{6572318C-E0B1-4327-82D2-12027F2576CB}"/>
          </ac:spMkLst>
        </pc:spChg>
        <pc:spChg chg="add mod">
          <ac:chgData name="Paul Grethel" userId="cff081600656a070" providerId="LiveId" clId="{FB7239CB-B052-45F3-9BEF-8E3622A24A90}" dt="2017-11-19T18:45:58.161" v="13488" actId="20577"/>
          <ac:spMkLst>
            <pc:docMk/>
            <pc:sldMk cId="3909018545" sldId="292"/>
            <ac:spMk id="5" creationId="{0A4D80FB-33B0-4375-B24E-7DCB45BD9434}"/>
          </ac:spMkLst>
        </pc:spChg>
        <pc:spChg chg="add mod">
          <ac:chgData name="Paul Grethel" userId="cff081600656a070" providerId="LiveId" clId="{FB7239CB-B052-45F3-9BEF-8E3622A24A90}" dt="2017-11-19T18:49:05.833" v="13929" actId="14100"/>
          <ac:spMkLst>
            <pc:docMk/>
            <pc:sldMk cId="3909018545" sldId="292"/>
            <ac:spMk id="6" creationId="{A2AAEFE7-559C-42AB-BCF6-877AB5039FEE}"/>
          </ac:spMkLst>
        </pc:spChg>
        <pc:picChg chg="add mod">
          <ac:chgData name="Paul Grethel" userId="cff081600656a070" providerId="LiveId" clId="{FB7239CB-B052-45F3-9BEF-8E3622A24A90}" dt="2017-11-19T18:53:02.787" v="13935" actId="14100"/>
          <ac:picMkLst>
            <pc:docMk/>
            <pc:sldMk cId="3909018545" sldId="292"/>
            <ac:picMk id="8" creationId="{580550B6-6A68-4488-A3A8-65BE27B3B66B}"/>
          </ac:picMkLst>
        </pc:picChg>
      </pc:sldChg>
      <pc:sldChg chg="addSp delSp modSp">
        <pc:chgData name="Paul Grethel" userId="cff081600656a070" providerId="LiveId" clId="{FB7239CB-B052-45F3-9BEF-8E3622A24A90}" dt="2017-11-22T16:55:53.016" v="14192" actId="1076"/>
        <pc:sldMkLst>
          <pc:docMk/>
          <pc:sldMk cId="2848435387" sldId="293"/>
        </pc:sldMkLst>
        <pc:spChg chg="del">
          <ac:chgData name="Paul Grethel" userId="cff081600656a070" providerId="LiveId" clId="{FB7239CB-B052-45F3-9BEF-8E3622A24A90}" dt="2017-11-18T21:06:11.736" v="534" actId="478"/>
          <ac:spMkLst>
            <pc:docMk/>
            <pc:sldMk cId="2848435387" sldId="293"/>
            <ac:spMk id="4" creationId="{6572318C-E0B1-4327-82D2-12027F2576CB}"/>
          </ac:spMkLst>
        </pc:spChg>
        <pc:spChg chg="del">
          <ac:chgData name="Paul Grethel" userId="cff081600656a070" providerId="LiveId" clId="{FB7239CB-B052-45F3-9BEF-8E3622A24A90}" dt="2017-11-18T21:06:07.393" v="533" actId="478"/>
          <ac:spMkLst>
            <pc:docMk/>
            <pc:sldMk cId="2848435387" sldId="293"/>
            <ac:spMk id="6" creationId="{FF304958-4BAC-4763-BE70-959630D351C0}"/>
          </ac:spMkLst>
        </pc:spChg>
        <pc:spChg chg="add">
          <ac:chgData name="Paul Grethel" userId="cff081600656a070" providerId="LiveId" clId="{FB7239CB-B052-45F3-9BEF-8E3622A24A90}" dt="2017-11-19T18:53:28.490" v="13936" actId="1076"/>
          <ac:spMkLst>
            <pc:docMk/>
            <pc:sldMk cId="2848435387" sldId="293"/>
            <ac:spMk id="7" creationId="{6CD1D8B4-AB9F-426C-AC5D-C2B2B13C7D96}"/>
          </ac:spMkLst>
        </pc:spChg>
        <pc:spChg chg="add mod">
          <ac:chgData name="Paul Grethel" userId="cff081600656a070" providerId="LiveId" clId="{FB7239CB-B052-45F3-9BEF-8E3622A24A90}" dt="2017-11-20T19:07:39.578" v="14187" actId="20577"/>
          <ac:spMkLst>
            <pc:docMk/>
            <pc:sldMk cId="2848435387" sldId="293"/>
            <ac:spMk id="8" creationId="{C2534AF9-2FE9-415A-97F7-D1035F6C563D}"/>
          </ac:spMkLst>
        </pc:spChg>
        <pc:picChg chg="add mod">
          <ac:chgData name="Paul Grethel" userId="cff081600656a070" providerId="LiveId" clId="{FB7239CB-B052-45F3-9BEF-8E3622A24A90}" dt="2017-11-20T14:07:55.802" v="14176" actId="1076"/>
          <ac:picMkLst>
            <pc:docMk/>
            <pc:sldMk cId="2848435387" sldId="293"/>
            <ac:picMk id="2" creationId="{D67829DD-CA68-453A-A5BC-6B622824548F}"/>
          </ac:picMkLst>
        </pc:picChg>
        <pc:picChg chg="del">
          <ac:chgData name="Paul Grethel" userId="cff081600656a070" providerId="LiveId" clId="{FB7239CB-B052-45F3-9BEF-8E3622A24A90}" dt="2017-11-18T21:06:05.315" v="532" actId="478"/>
          <ac:picMkLst>
            <pc:docMk/>
            <pc:sldMk cId="2848435387" sldId="293"/>
            <ac:picMk id="5" creationId="{2734C8A6-5A90-410B-B863-6DEB53F1851D}"/>
          </ac:picMkLst>
        </pc:picChg>
        <pc:picChg chg="add mod">
          <ac:chgData name="Paul Grethel" userId="cff081600656a070" providerId="LiveId" clId="{FB7239CB-B052-45F3-9BEF-8E3622A24A90}" dt="2017-11-22T16:55:53.016" v="14192" actId="1076"/>
          <ac:picMkLst>
            <pc:docMk/>
            <pc:sldMk cId="2848435387" sldId="293"/>
            <ac:picMk id="10" creationId="{F6F1EBC1-2AB1-4ADA-ACAF-658DE904328E}"/>
          </ac:picMkLst>
        </pc:picChg>
      </pc:sldChg>
      <pc:sldChg chg="addSp delSp modSp">
        <pc:chgData name="Paul Grethel" userId="cff081600656a070" providerId="LiveId" clId="{FB7239CB-B052-45F3-9BEF-8E3622A24A90}" dt="2017-11-22T17:09:14.739" v="14686" actId="1076"/>
        <pc:sldMkLst>
          <pc:docMk/>
          <pc:sldMk cId="3234418670" sldId="294"/>
        </pc:sldMkLst>
        <pc:spChg chg="del">
          <ac:chgData name="Paul Grethel" userId="cff081600656a070" providerId="LiveId" clId="{FB7239CB-B052-45F3-9BEF-8E3622A24A90}" dt="2017-11-18T21:06:18.221" v="537" actId="478"/>
          <ac:spMkLst>
            <pc:docMk/>
            <pc:sldMk cId="3234418670" sldId="294"/>
            <ac:spMk id="4" creationId="{6572318C-E0B1-4327-82D2-12027F2576CB}"/>
          </ac:spMkLst>
        </pc:spChg>
        <pc:spChg chg="del">
          <ac:chgData name="Paul Grethel" userId="cff081600656a070" providerId="LiveId" clId="{FB7239CB-B052-45F3-9BEF-8E3622A24A90}" dt="2017-11-18T21:06:15.893" v="536" actId="478"/>
          <ac:spMkLst>
            <pc:docMk/>
            <pc:sldMk cId="3234418670" sldId="294"/>
            <ac:spMk id="5" creationId="{A444840F-DBFC-4C8F-A8AD-E7E3681B9D14}"/>
          </ac:spMkLst>
        </pc:spChg>
        <pc:spChg chg="add mod">
          <ac:chgData name="Paul Grethel" userId="cff081600656a070" providerId="LiveId" clId="{FB7239CB-B052-45F3-9BEF-8E3622A24A90}" dt="2017-11-22T16:57:32.313" v="14194" actId="1076"/>
          <ac:spMkLst>
            <pc:docMk/>
            <pc:sldMk cId="3234418670" sldId="294"/>
            <ac:spMk id="7" creationId="{6C06782F-8C6D-4EE1-830F-D33717B8F69D}"/>
          </ac:spMkLst>
        </pc:spChg>
        <pc:spChg chg="add mod">
          <ac:chgData name="Paul Grethel" userId="cff081600656a070" providerId="LiveId" clId="{FB7239CB-B052-45F3-9BEF-8E3622A24A90}" dt="2017-11-22T17:09:14.739" v="14686" actId="1076"/>
          <ac:spMkLst>
            <pc:docMk/>
            <pc:sldMk cId="3234418670" sldId="294"/>
            <ac:spMk id="8" creationId="{F6F918D8-0619-4C94-8802-8188B0128A8B}"/>
          </ac:spMkLst>
        </pc:spChg>
        <pc:graphicFrameChg chg="add del mod">
          <ac:chgData name="Paul Grethel" userId="cff081600656a070" providerId="LiveId" clId="{FB7239CB-B052-45F3-9BEF-8E3622A24A90}" dt="2017-11-22T17:06:27.970" v="14629" actId="478"/>
          <ac:graphicFrameMkLst>
            <pc:docMk/>
            <pc:sldMk cId="3234418670" sldId="294"/>
            <ac:graphicFrameMk id="9" creationId="{C8D4F0CE-9A78-4B6C-B58B-05BA53FA8D72}"/>
          </ac:graphicFrameMkLst>
        </pc:graphicFrameChg>
        <pc:picChg chg="del">
          <ac:chgData name="Paul Grethel" userId="cff081600656a070" providerId="LiveId" clId="{FB7239CB-B052-45F3-9BEF-8E3622A24A90}" dt="2017-11-18T21:06:13.783" v="535" actId="478"/>
          <ac:picMkLst>
            <pc:docMk/>
            <pc:sldMk cId="3234418670" sldId="294"/>
            <ac:picMk id="2" creationId="{7364A9E8-8D62-46D0-A4EB-DABC0ED6E70B}"/>
          </ac:picMkLst>
        </pc:picChg>
        <pc:picChg chg="del">
          <ac:chgData name="Paul Grethel" userId="cff081600656a070" providerId="LiveId" clId="{FB7239CB-B052-45F3-9BEF-8E3622A24A90}" dt="2017-11-18T21:06:20.221" v="538" actId="478"/>
          <ac:picMkLst>
            <pc:docMk/>
            <pc:sldMk cId="3234418670" sldId="294"/>
            <ac:picMk id="3" creationId="{EE65F1B1-9C50-495E-8F4C-D1CD120E307E}"/>
          </ac:picMkLst>
        </pc:picChg>
        <pc:picChg chg="add">
          <ac:chgData name="Paul Grethel" userId="cff081600656a070" providerId="LiveId" clId="{FB7239CB-B052-45F3-9BEF-8E3622A24A90}" dt="2017-11-18T21:06:21.346" v="539" actId="1076"/>
          <ac:picMkLst>
            <pc:docMk/>
            <pc:sldMk cId="3234418670" sldId="294"/>
            <ac:picMk id="6" creationId="{F4803EA3-0A61-43AE-8F53-3E96DD238DE9}"/>
          </ac:picMkLst>
        </pc:picChg>
        <pc:picChg chg="add mod">
          <ac:chgData name="Paul Grethel" userId="cff081600656a070" providerId="LiveId" clId="{FB7239CB-B052-45F3-9BEF-8E3622A24A90}" dt="2017-11-22T17:07:52.626" v="14639" actId="1076"/>
          <ac:picMkLst>
            <pc:docMk/>
            <pc:sldMk cId="3234418670" sldId="294"/>
            <ac:picMk id="11" creationId="{70DAFECE-F18E-4C93-89B8-A85A71691150}"/>
          </ac:picMkLst>
        </pc:picChg>
      </pc:sldChg>
      <pc:sldChg chg="addSp delSp modSp">
        <pc:chgData name="Paul Grethel" userId="cff081600656a070" providerId="LiveId" clId="{FB7239CB-B052-45F3-9BEF-8E3622A24A90}" dt="2017-11-22T17:42:48.204" v="15428" actId="14100"/>
        <pc:sldMkLst>
          <pc:docMk/>
          <pc:sldMk cId="1803522498" sldId="295"/>
        </pc:sldMkLst>
        <pc:spChg chg="add mod">
          <ac:chgData name="Paul Grethel" userId="cff081600656a070" providerId="LiveId" clId="{FB7239CB-B052-45F3-9BEF-8E3622A24A90}" dt="2017-11-22T17:42:41.290" v="15426" actId="14100"/>
          <ac:spMkLst>
            <pc:docMk/>
            <pc:sldMk cId="1803522498" sldId="295"/>
            <ac:spMk id="2" creationId="{519A51B2-16BE-4F15-AA2F-4756D0DE08A5}"/>
          </ac:spMkLst>
        </pc:spChg>
        <pc:spChg chg="del">
          <ac:chgData name="Paul Grethel" userId="cff081600656a070" providerId="LiveId" clId="{FB7239CB-B052-45F3-9BEF-8E3622A24A90}" dt="2017-11-18T21:06:29.815" v="542" actId="478"/>
          <ac:spMkLst>
            <pc:docMk/>
            <pc:sldMk cId="1803522498" sldId="295"/>
            <ac:spMk id="4" creationId="{6572318C-E0B1-4327-82D2-12027F2576CB}"/>
          </ac:spMkLst>
        </pc:spChg>
        <pc:spChg chg="add mod">
          <ac:chgData name="Paul Grethel" userId="cff081600656a070" providerId="LiveId" clId="{FB7239CB-B052-45F3-9BEF-8E3622A24A90}" dt="2017-11-22T17:25:26.424" v="15164" actId="20577"/>
          <ac:spMkLst>
            <pc:docMk/>
            <pc:sldMk cId="1803522498" sldId="295"/>
            <ac:spMk id="6" creationId="{15A17877-651C-483D-A2DF-2A99069FC95D}"/>
          </ac:spMkLst>
        </pc:spChg>
        <pc:picChg chg="del">
          <ac:chgData name="Paul Grethel" userId="cff081600656a070" providerId="LiveId" clId="{FB7239CB-B052-45F3-9BEF-8E3622A24A90}" dt="2017-11-18T21:06:32.252" v="543" actId="478"/>
          <ac:picMkLst>
            <pc:docMk/>
            <pc:sldMk cId="1803522498" sldId="295"/>
            <ac:picMk id="5" creationId="{6A44CE11-381D-46E1-874A-EC00C8A23E38}"/>
          </ac:picMkLst>
        </pc:picChg>
        <pc:picChg chg="add mod">
          <ac:chgData name="Paul Grethel" userId="cff081600656a070" providerId="LiveId" clId="{FB7239CB-B052-45F3-9BEF-8E3622A24A90}" dt="2017-11-22T17:42:48.204" v="15428" actId="14100"/>
          <ac:picMkLst>
            <pc:docMk/>
            <pc:sldMk cId="1803522498" sldId="295"/>
            <ac:picMk id="8" creationId="{2DBBCEDD-63CB-4EB8-882F-A8C1DC260815}"/>
          </ac:picMkLst>
        </pc:picChg>
      </pc:sldChg>
      <pc:sldChg chg="addSp delSp modSp">
        <pc:chgData name="Paul Grethel" userId="cff081600656a070" providerId="LiveId" clId="{FB7239CB-B052-45F3-9BEF-8E3622A24A90}" dt="2017-11-22T17:24:23.596" v="15141" actId="1076"/>
        <pc:sldMkLst>
          <pc:docMk/>
          <pc:sldMk cId="2821240486" sldId="296"/>
        </pc:sldMkLst>
        <pc:spChg chg="del">
          <ac:chgData name="Paul Grethel" userId="cff081600656a070" providerId="LiveId" clId="{FB7239CB-B052-45F3-9BEF-8E3622A24A90}" dt="2017-11-18T21:06:24.924" v="540" actId="478"/>
          <ac:spMkLst>
            <pc:docMk/>
            <pc:sldMk cId="2821240486" sldId="296"/>
            <ac:spMk id="4" creationId="{6572318C-E0B1-4327-82D2-12027F2576CB}"/>
          </ac:spMkLst>
        </pc:spChg>
        <pc:spChg chg="add mod">
          <ac:chgData name="Paul Grethel" userId="cff081600656a070" providerId="LiveId" clId="{FB7239CB-B052-45F3-9BEF-8E3622A24A90}" dt="2017-11-22T17:24:17.377" v="15139" actId="1076"/>
          <ac:spMkLst>
            <pc:docMk/>
            <pc:sldMk cId="2821240486" sldId="296"/>
            <ac:spMk id="5" creationId="{36B931B9-90F6-4867-B298-792781C91DD4}"/>
          </ac:spMkLst>
        </pc:spChg>
        <pc:spChg chg="add mod">
          <ac:chgData name="Paul Grethel" userId="cff081600656a070" providerId="LiveId" clId="{FB7239CB-B052-45F3-9BEF-8E3622A24A90}" dt="2017-11-22T17:24:23.596" v="15141" actId="1076"/>
          <ac:spMkLst>
            <pc:docMk/>
            <pc:sldMk cId="2821240486" sldId="296"/>
            <ac:spMk id="6" creationId="{38E1DA65-4569-4DD2-883B-12CE35A55AF8}"/>
          </ac:spMkLst>
        </pc:spChg>
        <pc:spChg chg="add del">
          <ac:chgData name="Paul Grethel" userId="cff081600656a070" providerId="LiveId" clId="{FB7239CB-B052-45F3-9BEF-8E3622A24A90}" dt="2017-11-22T17:16:54.817" v="15021" actId="478"/>
          <ac:spMkLst>
            <pc:docMk/>
            <pc:sldMk cId="2821240486" sldId="296"/>
            <ac:spMk id="7" creationId="{0BFE95A4-2101-43B9-B61C-0938F04598A8}"/>
          </ac:spMkLst>
        </pc:spChg>
        <pc:picChg chg="del">
          <ac:chgData name="Paul Grethel" userId="cff081600656a070" providerId="LiveId" clId="{FB7239CB-B052-45F3-9BEF-8E3622A24A90}" dt="2017-11-18T21:06:25.830" v="541" actId="478"/>
          <ac:picMkLst>
            <pc:docMk/>
            <pc:sldMk cId="2821240486" sldId="296"/>
            <ac:picMk id="2" creationId="{4EBB23E6-7578-4756-BFAA-D11C0808B853}"/>
          </ac:picMkLst>
        </pc:picChg>
        <pc:picChg chg="mod">
          <ac:chgData name="Paul Grethel" userId="cff081600656a070" providerId="LiveId" clId="{FB7239CB-B052-45F3-9BEF-8E3622A24A90}" dt="2017-11-22T17:24:19.643" v="15140" actId="1076"/>
          <ac:picMkLst>
            <pc:docMk/>
            <pc:sldMk cId="2821240486" sldId="296"/>
            <ac:picMk id="3" creationId="{EE65F1B1-9C50-495E-8F4C-D1CD120E307E}"/>
          </ac:picMkLst>
        </pc:picChg>
        <pc:picChg chg="add mod">
          <ac:chgData name="Paul Grethel" userId="cff081600656a070" providerId="LiveId" clId="{FB7239CB-B052-45F3-9BEF-8E3622A24A90}" dt="2017-11-22T17:19:11.348" v="15024" actId="27614"/>
          <ac:picMkLst>
            <pc:docMk/>
            <pc:sldMk cId="2821240486" sldId="296"/>
            <ac:picMk id="9" creationId="{377FE222-321D-4205-B754-FE6CC230E740}"/>
          </ac:picMkLst>
        </pc:picChg>
        <pc:picChg chg="add mod">
          <ac:chgData name="Paul Grethel" userId="cff081600656a070" providerId="LiveId" clId="{FB7239CB-B052-45F3-9BEF-8E3622A24A90}" dt="2017-11-22T17:20:25.373" v="15027" actId="27614"/>
          <ac:picMkLst>
            <pc:docMk/>
            <pc:sldMk cId="2821240486" sldId="296"/>
            <ac:picMk id="11" creationId="{04AE2182-846F-4BD1-BE1E-8846C3F498C9}"/>
          </ac:picMkLst>
        </pc:picChg>
        <pc:picChg chg="add mod">
          <ac:chgData name="Paul Grethel" userId="cff081600656a070" providerId="LiveId" clId="{FB7239CB-B052-45F3-9BEF-8E3622A24A90}" dt="2017-11-22T17:21:10.998" v="15030" actId="27614"/>
          <ac:picMkLst>
            <pc:docMk/>
            <pc:sldMk cId="2821240486" sldId="296"/>
            <ac:picMk id="13" creationId="{62F084F9-7E44-40EF-9FDD-5872A88F10CB}"/>
          </ac:picMkLst>
        </pc:picChg>
        <pc:picChg chg="add mod">
          <ac:chgData name="Paul Grethel" userId="cff081600656a070" providerId="LiveId" clId="{FB7239CB-B052-45F3-9BEF-8E3622A24A90}" dt="2017-11-22T17:22:36.498" v="15035" actId="14100"/>
          <ac:picMkLst>
            <pc:docMk/>
            <pc:sldMk cId="2821240486" sldId="296"/>
            <ac:picMk id="15" creationId="{C6B07DF8-EA0A-4A49-861E-DB09CD1F6F65}"/>
          </ac:picMkLst>
        </pc:picChg>
      </pc:sldChg>
      <pc:sldChg chg="addSp delSp modSp">
        <pc:chgData name="Paul Grethel" userId="cff081600656a070" providerId="LiveId" clId="{FB7239CB-B052-45F3-9BEF-8E3622A24A90}" dt="2017-11-22T17:49:20.255" v="15975" actId="1076"/>
        <pc:sldMkLst>
          <pc:docMk/>
          <pc:sldMk cId="1252301286" sldId="297"/>
        </pc:sldMkLst>
        <pc:spChg chg="del">
          <ac:chgData name="Paul Grethel" userId="cff081600656a070" providerId="LiveId" clId="{FB7239CB-B052-45F3-9BEF-8E3622A24A90}" dt="2017-11-18T21:06:37.877" v="544" actId="478"/>
          <ac:spMkLst>
            <pc:docMk/>
            <pc:sldMk cId="1252301286" sldId="297"/>
            <ac:spMk id="2" creationId="{9C8A9280-2102-492A-8238-A3430727A285}"/>
          </ac:spMkLst>
        </pc:spChg>
        <pc:spChg chg="del">
          <ac:chgData name="Paul Grethel" userId="cff081600656a070" providerId="LiveId" clId="{FB7239CB-B052-45F3-9BEF-8E3622A24A90}" dt="2017-11-18T21:06:44.049" v="547" actId="478"/>
          <ac:spMkLst>
            <pc:docMk/>
            <pc:sldMk cId="1252301286" sldId="297"/>
            <ac:spMk id="4" creationId="{6572318C-E0B1-4327-82D2-12027F2576CB}"/>
          </ac:spMkLst>
        </pc:spChg>
        <pc:spChg chg="del">
          <ac:chgData name="Paul Grethel" userId="cff081600656a070" providerId="LiveId" clId="{FB7239CB-B052-45F3-9BEF-8E3622A24A90}" dt="2017-11-18T21:06:39.705" v="545" actId="478"/>
          <ac:spMkLst>
            <pc:docMk/>
            <pc:sldMk cId="1252301286" sldId="297"/>
            <ac:spMk id="5" creationId="{A6C59CCD-B876-42A9-AAC9-EA0FD9E5FBB3}"/>
          </ac:spMkLst>
        </pc:spChg>
        <pc:spChg chg="del">
          <ac:chgData name="Paul Grethel" userId="cff081600656a070" providerId="LiveId" clId="{FB7239CB-B052-45F3-9BEF-8E3622A24A90}" dt="2017-11-18T21:06:41.721" v="546" actId="478"/>
          <ac:spMkLst>
            <pc:docMk/>
            <pc:sldMk cId="1252301286" sldId="297"/>
            <ac:spMk id="6" creationId="{0AD68998-159B-413B-B63E-0265426799AA}"/>
          </ac:spMkLst>
        </pc:spChg>
        <pc:spChg chg="add mod">
          <ac:chgData name="Paul Grethel" userId="cff081600656a070" providerId="LiveId" clId="{FB7239CB-B052-45F3-9BEF-8E3622A24A90}" dt="2017-11-22T17:49:08.387" v="15974" actId="113"/>
          <ac:spMkLst>
            <pc:docMk/>
            <pc:sldMk cId="1252301286" sldId="297"/>
            <ac:spMk id="9" creationId="{4FDDC86C-ACA6-4C41-B741-2530134EED3A}"/>
          </ac:spMkLst>
        </pc:spChg>
        <pc:spChg chg="add mod">
          <ac:chgData name="Paul Grethel" userId="cff081600656a070" providerId="LiveId" clId="{FB7239CB-B052-45F3-9BEF-8E3622A24A90}" dt="2017-11-22T17:49:20.255" v="15975" actId="1076"/>
          <ac:spMkLst>
            <pc:docMk/>
            <pc:sldMk cId="1252301286" sldId="297"/>
            <ac:spMk id="11" creationId="{D58CF92A-B8B0-402B-8965-462A915F92FD}"/>
          </ac:spMkLst>
        </pc:spChg>
        <pc:picChg chg="del">
          <ac:chgData name="Paul Grethel" userId="cff081600656a070" providerId="LiveId" clId="{FB7239CB-B052-45F3-9BEF-8E3622A24A90}" dt="2017-11-18T21:06:46.127" v="548" actId="478"/>
          <ac:picMkLst>
            <pc:docMk/>
            <pc:sldMk cId="1252301286" sldId="297"/>
            <ac:picMk id="3" creationId="{EE65F1B1-9C50-495E-8F4C-D1CD120E307E}"/>
          </ac:picMkLst>
        </pc:picChg>
        <pc:picChg chg="add">
          <ac:chgData name="Paul Grethel" userId="cff081600656a070" providerId="LiveId" clId="{FB7239CB-B052-45F3-9BEF-8E3622A24A90}" dt="2017-11-18T21:07:13.705" v="557" actId="1076"/>
          <ac:picMkLst>
            <pc:docMk/>
            <pc:sldMk cId="1252301286" sldId="297"/>
            <ac:picMk id="8" creationId="{0E3B31AC-561B-4703-B606-8403A27D1DD9}"/>
          </ac:picMkLst>
        </pc:picChg>
        <pc:picChg chg="del">
          <ac:chgData name="Paul Grethel" userId="cff081600656a070" providerId="LiveId" clId="{FB7239CB-B052-45F3-9BEF-8E3622A24A90}" dt="2017-11-18T21:07:11.112" v="556" actId="478"/>
          <ac:picMkLst>
            <pc:docMk/>
            <pc:sldMk cId="1252301286" sldId="297"/>
            <ac:picMk id="10" creationId="{6589F343-903B-4475-9316-E99CF9D9922C}"/>
          </ac:picMkLst>
        </pc:picChg>
        <pc:picChg chg="add mod">
          <ac:chgData name="Paul Grethel" userId="cff081600656a070" providerId="LiveId" clId="{FB7239CB-B052-45F3-9BEF-8E3622A24A90}" dt="2017-11-22T17:48:49.069" v="15972" actId="1076"/>
          <ac:picMkLst>
            <pc:docMk/>
            <pc:sldMk cId="1252301286" sldId="297"/>
            <ac:picMk id="13" creationId="{3615793A-F488-4091-AD4D-50E843CB439B}"/>
          </ac:picMkLst>
        </pc:picChg>
      </pc:sldChg>
      <pc:sldChg chg="addSp delSp del ord">
        <pc:chgData name="Paul Grethel" userId="cff081600656a070" providerId="LiveId" clId="{FB7239CB-B052-45F3-9BEF-8E3622A24A90}" dt="2017-11-22T18:18:07.386" v="16310" actId="2696"/>
        <pc:sldMkLst>
          <pc:docMk/>
          <pc:sldMk cId="49187151" sldId="298"/>
        </pc:sldMkLst>
        <pc:spChg chg="del">
          <ac:chgData name="Paul Grethel" userId="cff081600656a070" providerId="LiveId" clId="{FB7239CB-B052-45F3-9BEF-8E3622A24A90}" dt="2017-11-18T21:06:50.455" v="549" actId="478"/>
          <ac:spMkLst>
            <pc:docMk/>
            <pc:sldMk cId="49187151" sldId="298"/>
            <ac:spMk id="4" creationId="{6572318C-E0B1-4327-82D2-12027F2576CB}"/>
          </ac:spMkLst>
        </pc:spChg>
        <pc:picChg chg="add">
          <ac:chgData name="Paul Grethel" userId="cff081600656a070" providerId="LiveId" clId="{FB7239CB-B052-45F3-9BEF-8E3622A24A90}" dt="2017-11-18T21:06:55.283" v="552" actId="2696"/>
          <ac:picMkLst>
            <pc:docMk/>
            <pc:sldMk cId="49187151" sldId="298"/>
            <ac:picMk id="2" creationId="{81000236-ECAE-4F83-830B-BEBD7D5E42DC}"/>
          </ac:picMkLst>
        </pc:picChg>
        <pc:picChg chg="del">
          <ac:chgData name="Paul Grethel" userId="cff081600656a070" providerId="LiveId" clId="{FB7239CB-B052-45F3-9BEF-8E3622A24A90}" dt="2017-11-18T21:06:53.752" v="551" actId="478"/>
          <ac:picMkLst>
            <pc:docMk/>
            <pc:sldMk cId="49187151" sldId="298"/>
            <ac:picMk id="3" creationId="{EE65F1B1-9C50-495E-8F4C-D1CD120E307E}"/>
          </ac:picMkLst>
        </pc:picChg>
        <pc:picChg chg="del">
          <ac:chgData name="Paul Grethel" userId="cff081600656a070" providerId="LiveId" clId="{FB7239CB-B052-45F3-9BEF-8E3622A24A90}" dt="2017-11-18T21:06:52.408" v="550" actId="478"/>
          <ac:picMkLst>
            <pc:docMk/>
            <pc:sldMk cId="49187151" sldId="298"/>
            <ac:picMk id="5" creationId="{34417277-5886-4C6A-9E26-98AD19B604F1}"/>
          </ac:picMkLst>
        </pc:picChg>
      </pc:sldChg>
      <pc:sldChg chg="addSp delSp modSp">
        <pc:chgData name="Paul Grethel" userId="cff081600656a070" providerId="LiveId" clId="{FB7239CB-B052-45F3-9BEF-8E3622A24A90}" dt="2017-11-22T18:17:31.277" v="16308" actId="1076"/>
        <pc:sldMkLst>
          <pc:docMk/>
          <pc:sldMk cId="3997911408" sldId="299"/>
        </pc:sldMkLst>
        <pc:spChg chg="del">
          <ac:chgData name="Paul Grethel" userId="cff081600656a070" providerId="LiveId" clId="{FB7239CB-B052-45F3-9BEF-8E3622A24A90}" dt="2017-11-18T21:07:01.862" v="555" actId="478"/>
          <ac:spMkLst>
            <pc:docMk/>
            <pc:sldMk cId="3997911408" sldId="299"/>
            <ac:spMk id="4" creationId="{6572318C-E0B1-4327-82D2-12027F2576CB}"/>
          </ac:spMkLst>
        </pc:spChg>
        <pc:spChg chg="del">
          <ac:chgData name="Paul Grethel" userId="cff081600656a070" providerId="LiveId" clId="{FB7239CB-B052-45F3-9BEF-8E3622A24A90}" dt="2017-11-18T21:07:00.143" v="554" actId="478"/>
          <ac:spMkLst>
            <pc:docMk/>
            <pc:sldMk cId="3997911408" sldId="299"/>
            <ac:spMk id="5" creationId="{C132255D-5DD8-4A83-B53F-F9777CAF79C0}"/>
          </ac:spMkLst>
        </pc:spChg>
        <pc:spChg chg="add mod">
          <ac:chgData name="Paul Grethel" userId="cff081600656a070" providerId="LiveId" clId="{FB7239CB-B052-45F3-9BEF-8E3622A24A90}" dt="2017-11-22T18:17:31.277" v="16308" actId="1076"/>
          <ac:spMkLst>
            <pc:docMk/>
            <pc:sldMk cId="3997911408" sldId="299"/>
            <ac:spMk id="6" creationId="{F0EB0D00-7D78-48A5-88A7-622F9B7AFDED}"/>
          </ac:spMkLst>
        </pc:spChg>
        <pc:spChg chg="add mod">
          <ac:chgData name="Paul Grethel" userId="cff081600656a070" providerId="LiveId" clId="{FB7239CB-B052-45F3-9BEF-8E3622A24A90}" dt="2017-11-22T18:13:11.924" v="16295" actId="20577"/>
          <ac:spMkLst>
            <pc:docMk/>
            <pc:sldMk cId="3997911408" sldId="299"/>
            <ac:spMk id="7" creationId="{CA230F34-8049-4017-AD0D-385BC0CDA390}"/>
          </ac:spMkLst>
        </pc:spChg>
        <pc:spChg chg="add del mod">
          <ac:chgData name="Paul Grethel" userId="cff081600656a070" providerId="LiveId" clId="{FB7239CB-B052-45F3-9BEF-8E3622A24A90}" dt="2017-11-22T18:03:17.605" v="16137" actId="478"/>
          <ac:spMkLst>
            <pc:docMk/>
            <pc:sldMk cId="3997911408" sldId="299"/>
            <ac:spMk id="8" creationId="{A6FF7662-B6B4-4A65-AC1B-31A04C0A4F8B}"/>
          </ac:spMkLst>
        </pc:spChg>
        <pc:picChg chg="del">
          <ac:chgData name="Paul Grethel" userId="cff081600656a070" providerId="LiveId" clId="{FB7239CB-B052-45F3-9BEF-8E3622A24A90}" dt="2017-11-18T21:06:58.330" v="553" actId="478"/>
          <ac:picMkLst>
            <pc:docMk/>
            <pc:sldMk cId="3997911408" sldId="299"/>
            <ac:picMk id="2" creationId="{829396F2-B0DA-4823-A3CD-39793860651B}"/>
          </ac:picMkLst>
        </pc:picChg>
        <pc:picChg chg="mod">
          <ac:chgData name="Paul Grethel" userId="cff081600656a070" providerId="LiveId" clId="{FB7239CB-B052-45F3-9BEF-8E3622A24A90}" dt="2017-11-22T18:14:44.614" v="16296" actId="1076"/>
          <ac:picMkLst>
            <pc:docMk/>
            <pc:sldMk cId="3997911408" sldId="299"/>
            <ac:picMk id="3" creationId="{EE65F1B1-9C50-495E-8F4C-D1CD120E307E}"/>
          </ac:picMkLst>
        </pc:picChg>
        <pc:picChg chg="add mod">
          <ac:chgData name="Paul Grethel" userId="cff081600656a070" providerId="LiveId" clId="{FB7239CB-B052-45F3-9BEF-8E3622A24A90}" dt="2017-11-22T18:17:01.860" v="16306" actId="1076"/>
          <ac:picMkLst>
            <pc:docMk/>
            <pc:sldMk cId="3997911408" sldId="299"/>
            <ac:picMk id="10" creationId="{BEC2A58B-B28B-413B-B03B-A03B984A84F6}"/>
          </ac:picMkLst>
        </pc:picChg>
        <pc:picChg chg="add mod">
          <ac:chgData name="Paul Grethel" userId="cff081600656a070" providerId="LiveId" clId="{FB7239CB-B052-45F3-9BEF-8E3622A24A90}" dt="2017-11-22T18:17:04.727" v="16307" actId="14100"/>
          <ac:picMkLst>
            <pc:docMk/>
            <pc:sldMk cId="3997911408" sldId="299"/>
            <ac:picMk id="12" creationId="{2BD19884-447C-439F-8B31-F3AF53CD298C}"/>
          </ac:picMkLst>
        </pc:picChg>
      </pc:sldChg>
      <pc:sldChg chg="delSp del">
        <pc:chgData name="Paul Grethel" userId="cff081600656a070" providerId="LiveId" clId="{FB7239CB-B052-45F3-9BEF-8E3622A24A90}" dt="2017-11-22T18:18:08.165" v="16311" actId="2696"/>
        <pc:sldMkLst>
          <pc:docMk/>
          <pc:sldMk cId="3105041679" sldId="300"/>
        </pc:sldMkLst>
        <pc:spChg chg="del">
          <ac:chgData name="Paul Grethel" userId="cff081600656a070" providerId="LiveId" clId="{FB7239CB-B052-45F3-9BEF-8E3622A24A90}" dt="2017-11-18T21:07:29.315" v="562" actId="478"/>
          <ac:spMkLst>
            <pc:docMk/>
            <pc:sldMk cId="3105041679" sldId="300"/>
            <ac:spMk id="4" creationId="{6572318C-E0B1-4327-82D2-12027F2576CB}"/>
          </ac:spMkLst>
        </pc:spChg>
      </pc:sldChg>
      <pc:sldChg chg="delSp modSp del">
        <pc:chgData name="Paul Grethel" userId="cff081600656a070" providerId="LiveId" clId="{FB7239CB-B052-45F3-9BEF-8E3622A24A90}" dt="2017-11-22T18:18:06.650" v="16309" actId="2696"/>
        <pc:sldMkLst>
          <pc:docMk/>
          <pc:sldMk cId="3506915857" sldId="301"/>
        </pc:sldMkLst>
        <pc:spChg chg="del mod">
          <ac:chgData name="Paul Grethel" userId="cff081600656a070" providerId="LiveId" clId="{FB7239CB-B052-45F3-9BEF-8E3622A24A90}" dt="2017-11-18T21:07:22.799" v="560" actId="478"/>
          <ac:spMkLst>
            <pc:docMk/>
            <pc:sldMk cId="3506915857" sldId="301"/>
            <ac:spMk id="4" creationId="{6572318C-E0B1-4327-82D2-12027F2576CB}"/>
          </ac:spMkLst>
        </pc:spChg>
        <pc:picChg chg="del">
          <ac:chgData name="Paul Grethel" userId="cff081600656a070" providerId="LiveId" clId="{FB7239CB-B052-45F3-9BEF-8E3622A24A90}" dt="2017-11-18T21:07:23.736" v="561" actId="478"/>
          <ac:picMkLst>
            <pc:docMk/>
            <pc:sldMk cId="3506915857" sldId="301"/>
            <ac:picMk id="8" creationId="{F99AD27D-7F49-4AF3-AB96-613AA3A7FB04}"/>
          </ac:picMkLst>
        </pc:picChg>
      </pc:sldChg>
      <pc:sldChg chg="delSp del">
        <pc:chgData name="Paul Grethel" userId="cff081600656a070" providerId="LiveId" clId="{FB7239CB-B052-45F3-9BEF-8E3622A24A90}" dt="2017-11-22T18:18:08.849" v="16312" actId="2696"/>
        <pc:sldMkLst>
          <pc:docMk/>
          <pc:sldMk cId="1276171626" sldId="302"/>
        </pc:sldMkLst>
        <pc:spChg chg="del">
          <ac:chgData name="Paul Grethel" userId="cff081600656a070" providerId="LiveId" clId="{FB7239CB-B052-45F3-9BEF-8E3622A24A90}" dt="2017-11-18T21:07:32.721" v="563" actId="478"/>
          <ac:spMkLst>
            <pc:docMk/>
            <pc:sldMk cId="1276171626" sldId="302"/>
            <ac:spMk id="4" creationId="{6572318C-E0B1-4327-82D2-12027F2576CB}"/>
          </ac:spMkLst>
        </pc:spChg>
        <pc:picChg chg="del">
          <ac:chgData name="Paul Grethel" userId="cff081600656a070" providerId="LiveId" clId="{FB7239CB-B052-45F3-9BEF-8E3622A24A90}" dt="2017-11-18T21:07:33.799" v="564" actId="478"/>
          <ac:picMkLst>
            <pc:docMk/>
            <pc:sldMk cId="1276171626" sldId="302"/>
            <ac:picMk id="6" creationId="{0E8076D0-F77F-4F21-914A-0386204BB90D}"/>
          </ac:picMkLst>
        </pc:picChg>
      </pc:sldChg>
      <pc:sldChg chg="delSp del">
        <pc:chgData name="Paul Grethel" userId="cff081600656a070" providerId="LiveId" clId="{FB7239CB-B052-45F3-9BEF-8E3622A24A90}" dt="2017-11-22T18:18:10.886" v="16316" actId="2696"/>
        <pc:sldMkLst>
          <pc:docMk/>
          <pc:sldMk cId="817240617" sldId="303"/>
        </pc:sldMkLst>
        <pc:spChg chg="del">
          <ac:chgData name="Paul Grethel" userId="cff081600656a070" providerId="LiveId" clId="{FB7239CB-B052-45F3-9BEF-8E3622A24A90}" dt="2017-11-18T21:08:01.049" v="573" actId="478"/>
          <ac:spMkLst>
            <pc:docMk/>
            <pc:sldMk cId="817240617" sldId="303"/>
            <ac:spMk id="4" creationId="{6572318C-E0B1-4327-82D2-12027F2576CB}"/>
          </ac:spMkLst>
        </pc:spChg>
        <pc:spChg chg="del">
          <ac:chgData name="Paul Grethel" userId="cff081600656a070" providerId="LiveId" clId="{FB7239CB-B052-45F3-9BEF-8E3622A24A90}" dt="2017-11-18T21:08:03.502" v="574" actId="478"/>
          <ac:spMkLst>
            <pc:docMk/>
            <pc:sldMk cId="817240617" sldId="303"/>
            <ac:spMk id="7" creationId="{0556876F-83A3-4B55-8C4E-93AC118B0F1A}"/>
          </ac:spMkLst>
        </pc:spChg>
        <pc:picChg chg="del">
          <ac:chgData name="Paul Grethel" userId="cff081600656a070" providerId="LiveId" clId="{FB7239CB-B052-45F3-9BEF-8E3622A24A90}" dt="2017-11-18T21:08:04.252" v="575" actId="478"/>
          <ac:picMkLst>
            <pc:docMk/>
            <pc:sldMk cId="817240617" sldId="303"/>
            <ac:picMk id="5" creationId="{59252383-EA7E-4EBD-AD2A-78462A43FFA6}"/>
          </ac:picMkLst>
        </pc:picChg>
      </pc:sldChg>
      <pc:sldChg chg="addSp delSp del">
        <pc:chgData name="Paul Grethel" userId="cff081600656a070" providerId="LiveId" clId="{FB7239CB-B052-45F3-9BEF-8E3622A24A90}" dt="2017-11-22T18:18:09.418" v="16313" actId="2696"/>
        <pc:sldMkLst>
          <pc:docMk/>
          <pc:sldMk cId="1363891089" sldId="304"/>
        </pc:sldMkLst>
        <pc:spChg chg="del">
          <ac:chgData name="Paul Grethel" userId="cff081600656a070" providerId="LiveId" clId="{FB7239CB-B052-45F3-9BEF-8E3622A24A90}" dt="2017-11-18T21:07:38.596" v="565" actId="478"/>
          <ac:spMkLst>
            <pc:docMk/>
            <pc:sldMk cId="1363891089" sldId="304"/>
            <ac:spMk id="4" creationId="{6572318C-E0B1-4327-82D2-12027F2576CB}"/>
          </ac:spMkLst>
        </pc:spChg>
        <pc:picChg chg="del">
          <ac:chgData name="Paul Grethel" userId="cff081600656a070" providerId="LiveId" clId="{FB7239CB-B052-45F3-9BEF-8E3622A24A90}" dt="2017-11-18T21:07:42.690" v="567" actId="478"/>
          <ac:picMkLst>
            <pc:docMk/>
            <pc:sldMk cId="1363891089" sldId="304"/>
            <ac:picMk id="3" creationId="{EE65F1B1-9C50-495E-8F4C-D1CD120E307E}"/>
          </ac:picMkLst>
        </pc:picChg>
        <pc:picChg chg="add">
          <ac:chgData name="Paul Grethel" userId="cff081600656a070" providerId="LiveId" clId="{FB7239CB-B052-45F3-9BEF-8E3622A24A90}" dt="2017-11-18T21:07:44.049" v="568" actId="2696"/>
          <ac:picMkLst>
            <pc:docMk/>
            <pc:sldMk cId="1363891089" sldId="304"/>
            <ac:picMk id="5" creationId="{6C819C04-F065-4C90-A212-88DCDC0F6008}"/>
          </ac:picMkLst>
        </pc:picChg>
        <pc:picChg chg="del">
          <ac:chgData name="Paul Grethel" userId="cff081600656a070" providerId="LiveId" clId="{FB7239CB-B052-45F3-9BEF-8E3622A24A90}" dt="2017-11-18T21:07:40.174" v="566" actId="478"/>
          <ac:picMkLst>
            <pc:docMk/>
            <pc:sldMk cId="1363891089" sldId="304"/>
            <ac:picMk id="6" creationId="{6EB52183-5F4C-483D-A4B8-52C63DD8CFE8}"/>
          </ac:picMkLst>
        </pc:picChg>
      </pc:sldChg>
      <pc:sldChg chg="delSp del">
        <pc:chgData name="Paul Grethel" userId="cff081600656a070" providerId="LiveId" clId="{FB7239CB-B052-45F3-9BEF-8E3622A24A90}" dt="2017-11-22T18:18:10.365" v="16315" actId="2696"/>
        <pc:sldMkLst>
          <pc:docMk/>
          <pc:sldMk cId="713091409" sldId="305"/>
        </pc:sldMkLst>
        <pc:spChg chg="del">
          <ac:chgData name="Paul Grethel" userId="cff081600656a070" providerId="LiveId" clId="{FB7239CB-B052-45F3-9BEF-8E3622A24A90}" dt="2017-11-18T21:07:57.612" v="572" actId="478"/>
          <ac:spMkLst>
            <pc:docMk/>
            <pc:sldMk cId="713091409" sldId="305"/>
            <ac:spMk id="4" creationId="{6572318C-E0B1-4327-82D2-12027F2576CB}"/>
          </ac:spMkLst>
        </pc:spChg>
      </pc:sldChg>
      <pc:sldChg chg="addSp delSp del">
        <pc:chgData name="Paul Grethel" userId="cff081600656a070" providerId="LiveId" clId="{FB7239CB-B052-45F3-9BEF-8E3622A24A90}" dt="2017-11-22T18:18:11.349" v="16317" actId="2696"/>
        <pc:sldMkLst>
          <pc:docMk/>
          <pc:sldMk cId="633951134" sldId="306"/>
        </pc:sldMkLst>
        <pc:spChg chg="del">
          <ac:chgData name="Paul Grethel" userId="cff081600656a070" providerId="LiveId" clId="{FB7239CB-B052-45F3-9BEF-8E3622A24A90}" dt="2017-11-18T21:08:09.721" v="576" actId="478"/>
          <ac:spMkLst>
            <pc:docMk/>
            <pc:sldMk cId="633951134" sldId="306"/>
            <ac:spMk id="4" creationId="{6572318C-E0B1-4327-82D2-12027F2576CB}"/>
          </ac:spMkLst>
        </pc:spChg>
        <pc:picChg chg="del">
          <ac:chgData name="Paul Grethel" userId="cff081600656a070" providerId="LiveId" clId="{FB7239CB-B052-45F3-9BEF-8E3622A24A90}" dt="2017-11-18T21:08:13.424" v="578" actId="478"/>
          <ac:picMkLst>
            <pc:docMk/>
            <pc:sldMk cId="633951134" sldId="306"/>
            <ac:picMk id="3" creationId="{EE65F1B1-9C50-495E-8F4C-D1CD120E307E}"/>
          </ac:picMkLst>
        </pc:picChg>
        <pc:picChg chg="del">
          <ac:chgData name="Paul Grethel" userId="cff081600656a070" providerId="LiveId" clId="{FB7239CB-B052-45F3-9BEF-8E3622A24A90}" dt="2017-11-18T21:08:12.049" v="577" actId="478"/>
          <ac:picMkLst>
            <pc:docMk/>
            <pc:sldMk cId="633951134" sldId="306"/>
            <ac:picMk id="5" creationId="{AC80C9D5-D743-4F1E-815E-AE627292F40A}"/>
          </ac:picMkLst>
        </pc:picChg>
        <pc:picChg chg="add">
          <ac:chgData name="Paul Grethel" userId="cff081600656a070" providerId="LiveId" clId="{FB7239CB-B052-45F3-9BEF-8E3622A24A90}" dt="2017-11-18T21:08:14.846" v="579" actId="2696"/>
          <ac:picMkLst>
            <pc:docMk/>
            <pc:sldMk cId="633951134" sldId="306"/>
            <ac:picMk id="6" creationId="{4C89D3D0-85C4-4282-AA3B-C779A1DA0CD9}"/>
          </ac:picMkLst>
        </pc:picChg>
      </pc:sldChg>
      <pc:sldChg chg="delSp del">
        <pc:chgData name="Paul Grethel" userId="cff081600656a070" providerId="LiveId" clId="{FB7239CB-B052-45F3-9BEF-8E3622A24A90}" dt="2017-11-22T18:18:11.849" v="16318" actId="2696"/>
        <pc:sldMkLst>
          <pc:docMk/>
          <pc:sldMk cId="1913567177" sldId="307"/>
        </pc:sldMkLst>
        <pc:spChg chg="del">
          <ac:chgData name="Paul Grethel" userId="cff081600656a070" providerId="LiveId" clId="{FB7239CB-B052-45F3-9BEF-8E3622A24A90}" dt="2017-11-18T21:08:18.393" v="580" actId="478"/>
          <ac:spMkLst>
            <pc:docMk/>
            <pc:sldMk cId="1913567177" sldId="307"/>
            <ac:spMk id="4" creationId="{6572318C-E0B1-4327-82D2-12027F2576CB}"/>
          </ac:spMkLst>
        </pc:spChg>
        <pc:spChg chg="del">
          <ac:chgData name="Paul Grethel" userId="cff081600656a070" providerId="LiveId" clId="{FB7239CB-B052-45F3-9BEF-8E3622A24A90}" dt="2017-11-18T21:08:20.471" v="581" actId="478"/>
          <ac:spMkLst>
            <pc:docMk/>
            <pc:sldMk cId="1913567177" sldId="307"/>
            <ac:spMk id="6" creationId="{D852BABD-3430-4684-88D3-D96190C2C0A3}"/>
          </ac:spMkLst>
        </pc:spChg>
        <pc:picChg chg="del">
          <ac:chgData name="Paul Grethel" userId="cff081600656a070" providerId="LiveId" clId="{FB7239CB-B052-45F3-9BEF-8E3622A24A90}" dt="2017-11-18T21:08:22.283" v="582" actId="478"/>
          <ac:picMkLst>
            <pc:docMk/>
            <pc:sldMk cId="1913567177" sldId="307"/>
            <ac:picMk id="7" creationId="{9E038A14-0711-488E-8D93-BADED79819D4}"/>
          </ac:picMkLst>
        </pc:picChg>
      </pc:sldChg>
      <pc:sldChg chg="delSp modSp del">
        <pc:chgData name="Paul Grethel" userId="cff081600656a070" providerId="LiveId" clId="{FB7239CB-B052-45F3-9BEF-8E3622A24A90}" dt="2017-11-22T18:18:12.787" v="16319" actId="2696"/>
        <pc:sldMkLst>
          <pc:docMk/>
          <pc:sldMk cId="2019248319" sldId="308"/>
        </pc:sldMkLst>
        <pc:spChg chg="del">
          <ac:chgData name="Paul Grethel" userId="cff081600656a070" providerId="LiveId" clId="{FB7239CB-B052-45F3-9BEF-8E3622A24A90}" dt="2017-11-18T21:08:29.611" v="585" actId="478"/>
          <ac:spMkLst>
            <pc:docMk/>
            <pc:sldMk cId="2019248319" sldId="308"/>
            <ac:spMk id="4" creationId="{6572318C-E0B1-4327-82D2-12027F2576CB}"/>
          </ac:spMkLst>
        </pc:spChg>
        <pc:picChg chg="del mod">
          <ac:chgData name="Paul Grethel" userId="cff081600656a070" providerId="LiveId" clId="{FB7239CB-B052-45F3-9BEF-8E3622A24A90}" dt="2017-11-18T21:08:27.799" v="584" actId="478"/>
          <ac:picMkLst>
            <pc:docMk/>
            <pc:sldMk cId="2019248319" sldId="308"/>
            <ac:picMk id="5" creationId="{789C521E-B740-4F66-9567-2E8682B4306B}"/>
          </ac:picMkLst>
        </pc:picChg>
        <pc:picChg chg="del">
          <ac:chgData name="Paul Grethel" userId="cff081600656a070" providerId="LiveId" clId="{FB7239CB-B052-45F3-9BEF-8E3622A24A90}" dt="2017-11-18T21:08:30.393" v="586" actId="478"/>
          <ac:picMkLst>
            <pc:docMk/>
            <pc:sldMk cId="2019248319" sldId="308"/>
            <ac:picMk id="8" creationId="{08F1D810-1AFC-446D-BA60-5CD634787E1B}"/>
          </ac:picMkLst>
        </pc:picChg>
      </pc:sldChg>
      <pc:sldChg chg="delSp del">
        <pc:chgData name="Paul Grethel" userId="cff081600656a070" providerId="LiveId" clId="{FB7239CB-B052-45F3-9BEF-8E3622A24A90}" dt="2017-11-22T18:18:13.602" v="16320" actId="2696"/>
        <pc:sldMkLst>
          <pc:docMk/>
          <pc:sldMk cId="361771578" sldId="309"/>
        </pc:sldMkLst>
        <pc:spChg chg="del">
          <ac:chgData name="Paul Grethel" userId="cff081600656a070" providerId="LiveId" clId="{FB7239CB-B052-45F3-9BEF-8E3622A24A90}" dt="2017-11-18T21:08:35.658" v="587" actId="478"/>
          <ac:spMkLst>
            <pc:docMk/>
            <pc:sldMk cId="361771578" sldId="309"/>
            <ac:spMk id="4" creationId="{6572318C-E0B1-4327-82D2-12027F2576CB}"/>
          </ac:spMkLst>
        </pc:spChg>
        <pc:picChg chg="del">
          <ac:chgData name="Paul Grethel" userId="cff081600656a070" providerId="LiveId" clId="{FB7239CB-B052-45F3-9BEF-8E3622A24A90}" dt="2017-11-18T21:08:36.674" v="588" actId="478"/>
          <ac:picMkLst>
            <pc:docMk/>
            <pc:sldMk cId="361771578" sldId="309"/>
            <ac:picMk id="6" creationId="{042DDD1E-86DC-4E28-A4B5-98854DFA073C}"/>
          </ac:picMkLst>
        </pc:picChg>
      </pc:sldChg>
      <pc:sldChg chg="addSp delSp del">
        <pc:chgData name="Paul Grethel" userId="cff081600656a070" providerId="LiveId" clId="{FB7239CB-B052-45F3-9BEF-8E3622A24A90}" dt="2017-11-22T18:18:14.764" v="16321" actId="2696"/>
        <pc:sldMkLst>
          <pc:docMk/>
          <pc:sldMk cId="240455096" sldId="310"/>
        </pc:sldMkLst>
        <pc:spChg chg="del">
          <ac:chgData name="Paul Grethel" userId="cff081600656a070" providerId="LiveId" clId="{FB7239CB-B052-45F3-9BEF-8E3622A24A90}" dt="2017-11-18T21:08:45.705" v="591" actId="478"/>
          <ac:spMkLst>
            <pc:docMk/>
            <pc:sldMk cId="240455096" sldId="310"/>
            <ac:spMk id="4" creationId="{6572318C-E0B1-4327-82D2-12027F2576CB}"/>
          </ac:spMkLst>
        </pc:spChg>
        <pc:spChg chg="del">
          <ac:chgData name="Paul Grethel" userId="cff081600656a070" providerId="LiveId" clId="{FB7239CB-B052-45F3-9BEF-8E3622A24A90}" dt="2017-11-18T21:08:42.424" v="589" actId="478"/>
          <ac:spMkLst>
            <pc:docMk/>
            <pc:sldMk cId="240455096" sldId="310"/>
            <ac:spMk id="8" creationId="{9AB5A9D3-E6A2-4E85-8E74-D8D9E7AD3572}"/>
          </ac:spMkLst>
        </pc:spChg>
        <pc:picChg chg="del">
          <ac:chgData name="Paul Grethel" userId="cff081600656a070" providerId="LiveId" clId="{FB7239CB-B052-45F3-9BEF-8E3622A24A90}" dt="2017-11-18T21:08:47.596" v="592" actId="478"/>
          <ac:picMkLst>
            <pc:docMk/>
            <pc:sldMk cId="240455096" sldId="310"/>
            <ac:picMk id="3" creationId="{EE65F1B1-9C50-495E-8F4C-D1CD120E307E}"/>
          </ac:picMkLst>
        </pc:picChg>
        <pc:picChg chg="add">
          <ac:chgData name="Paul Grethel" userId="cff081600656a070" providerId="LiveId" clId="{FB7239CB-B052-45F3-9BEF-8E3622A24A90}" dt="2017-11-18T21:08:52.424" v="593" actId="2696"/>
          <ac:picMkLst>
            <pc:docMk/>
            <pc:sldMk cId="240455096" sldId="310"/>
            <ac:picMk id="5" creationId="{D53A3147-A8ED-4274-8A88-F0594414D42C}"/>
          </ac:picMkLst>
        </pc:picChg>
        <pc:picChg chg="del">
          <ac:chgData name="Paul Grethel" userId="cff081600656a070" providerId="LiveId" clId="{FB7239CB-B052-45F3-9BEF-8E3622A24A90}" dt="2017-11-18T21:08:43.362" v="590" actId="478"/>
          <ac:picMkLst>
            <pc:docMk/>
            <pc:sldMk cId="240455096" sldId="310"/>
            <ac:picMk id="7" creationId="{E5DCA937-33FC-477A-B09F-5AE76E9E9728}"/>
          </ac:picMkLst>
        </pc:picChg>
      </pc:sldChg>
      <pc:sldChg chg="delSp del">
        <pc:chgData name="Paul Grethel" userId="cff081600656a070" providerId="LiveId" clId="{FB7239CB-B052-45F3-9BEF-8E3622A24A90}" dt="2017-11-22T18:18:15.586" v="16322" actId="2696"/>
        <pc:sldMkLst>
          <pc:docMk/>
          <pc:sldMk cId="1167901272" sldId="311"/>
        </pc:sldMkLst>
        <pc:spChg chg="del">
          <ac:chgData name="Paul Grethel" userId="cff081600656a070" providerId="LiveId" clId="{FB7239CB-B052-45F3-9BEF-8E3622A24A90}" dt="2017-11-18T21:08:56.377" v="594" actId="478"/>
          <ac:spMkLst>
            <pc:docMk/>
            <pc:sldMk cId="1167901272" sldId="311"/>
            <ac:spMk id="4" creationId="{6572318C-E0B1-4327-82D2-12027F2576CB}"/>
          </ac:spMkLst>
        </pc:spChg>
      </pc:sldChg>
      <pc:sldChg chg="delSp del">
        <pc:chgData name="Paul Grethel" userId="cff081600656a070" providerId="LiveId" clId="{FB7239CB-B052-45F3-9BEF-8E3622A24A90}" dt="2017-11-22T18:18:19.703" v="16324" actId="2696"/>
        <pc:sldMkLst>
          <pc:docMk/>
          <pc:sldMk cId="189251730" sldId="312"/>
        </pc:sldMkLst>
        <pc:spChg chg="del">
          <ac:chgData name="Paul Grethel" userId="cff081600656a070" providerId="LiveId" clId="{FB7239CB-B052-45F3-9BEF-8E3622A24A90}" dt="2017-11-18T21:09:05.799" v="597" actId="478"/>
          <ac:spMkLst>
            <pc:docMk/>
            <pc:sldMk cId="189251730" sldId="312"/>
            <ac:spMk id="4" creationId="{6572318C-E0B1-4327-82D2-12027F2576CB}"/>
          </ac:spMkLst>
        </pc:spChg>
        <pc:spChg chg="del">
          <ac:chgData name="Paul Grethel" userId="cff081600656a070" providerId="LiveId" clId="{FB7239CB-B052-45F3-9BEF-8E3622A24A90}" dt="2017-11-18T21:09:07.721" v="598" actId="478"/>
          <ac:spMkLst>
            <pc:docMk/>
            <pc:sldMk cId="189251730" sldId="312"/>
            <ac:spMk id="5" creationId="{487C25B8-3A2D-4BC9-A88C-1731C62AF352}"/>
          </ac:spMkLst>
        </pc:spChg>
        <pc:picChg chg="del">
          <ac:chgData name="Paul Grethel" userId="cff081600656a070" providerId="LiveId" clId="{FB7239CB-B052-45F3-9BEF-8E3622A24A90}" dt="2017-11-18T21:09:09.065" v="599" actId="478"/>
          <ac:picMkLst>
            <pc:docMk/>
            <pc:sldMk cId="189251730" sldId="312"/>
            <ac:picMk id="7" creationId="{0CDB03E0-7DE3-4DFB-AF3A-6A7137D46578}"/>
          </ac:picMkLst>
        </pc:picChg>
      </pc:sldChg>
      <pc:sldChg chg="addSp delSp modSp del">
        <pc:chgData name="Paul Grethel" userId="cff081600656a070" providerId="LiveId" clId="{FB7239CB-B052-45F3-9BEF-8E3622A24A90}" dt="2017-11-22T18:18:20.449" v="16325" actId="2696"/>
        <pc:sldMkLst>
          <pc:docMk/>
          <pc:sldMk cId="3165400758" sldId="313"/>
        </pc:sldMkLst>
        <pc:spChg chg="del">
          <ac:chgData name="Paul Grethel" userId="cff081600656a070" providerId="LiveId" clId="{FB7239CB-B052-45F3-9BEF-8E3622A24A90}" dt="2017-11-18T21:09:13.752" v="600" actId="478"/>
          <ac:spMkLst>
            <pc:docMk/>
            <pc:sldMk cId="3165400758" sldId="313"/>
            <ac:spMk id="4" creationId="{6572318C-E0B1-4327-82D2-12027F2576CB}"/>
          </ac:spMkLst>
        </pc:spChg>
        <pc:picChg chg="del mod">
          <ac:chgData name="Paul Grethel" userId="cff081600656a070" providerId="LiveId" clId="{FB7239CB-B052-45F3-9BEF-8E3622A24A90}" dt="2017-11-18T21:09:19.237" v="603" actId="478"/>
          <ac:picMkLst>
            <pc:docMk/>
            <pc:sldMk cId="3165400758" sldId="313"/>
            <ac:picMk id="3" creationId="{EE65F1B1-9C50-495E-8F4C-D1CD120E307E}"/>
          </ac:picMkLst>
        </pc:picChg>
        <pc:picChg chg="add">
          <ac:chgData name="Paul Grethel" userId="cff081600656a070" providerId="LiveId" clId="{FB7239CB-B052-45F3-9BEF-8E3622A24A90}" dt="2017-11-18T21:09:20.893" v="604" actId="2696"/>
          <ac:picMkLst>
            <pc:docMk/>
            <pc:sldMk cId="3165400758" sldId="313"/>
            <ac:picMk id="5" creationId="{628C75FE-F073-46BD-9CB4-2D098C8807B0}"/>
          </ac:picMkLst>
        </pc:picChg>
        <pc:picChg chg="del">
          <ac:chgData name="Paul Grethel" userId="cff081600656a070" providerId="LiveId" clId="{FB7239CB-B052-45F3-9BEF-8E3622A24A90}" dt="2017-11-18T21:09:14.580" v="601" actId="478"/>
          <ac:picMkLst>
            <pc:docMk/>
            <pc:sldMk cId="3165400758" sldId="313"/>
            <ac:picMk id="6" creationId="{ACDAC65C-91E0-4889-8328-3C80BCEE28C4}"/>
          </ac:picMkLst>
        </pc:picChg>
      </pc:sldChg>
      <pc:sldChg chg="delSp del">
        <pc:chgData name="Paul Grethel" userId="cff081600656a070" providerId="LiveId" clId="{FB7239CB-B052-45F3-9BEF-8E3622A24A90}" dt="2017-11-22T18:18:21.718" v="16327" actId="2696"/>
        <pc:sldMkLst>
          <pc:docMk/>
          <pc:sldMk cId="2639219154" sldId="314"/>
        </pc:sldMkLst>
        <pc:spChg chg="del">
          <ac:chgData name="Paul Grethel" userId="cff081600656a070" providerId="LiveId" clId="{FB7239CB-B052-45F3-9BEF-8E3622A24A90}" dt="2017-11-18T21:09:31.627" v="607" actId="478"/>
          <ac:spMkLst>
            <pc:docMk/>
            <pc:sldMk cId="2639219154" sldId="314"/>
            <ac:spMk id="4" creationId="{6572318C-E0B1-4327-82D2-12027F2576CB}"/>
          </ac:spMkLst>
        </pc:spChg>
      </pc:sldChg>
      <pc:sldChg chg="delSp del">
        <pc:chgData name="Paul Grethel" userId="cff081600656a070" providerId="LiveId" clId="{FB7239CB-B052-45F3-9BEF-8E3622A24A90}" dt="2017-11-22T18:18:09.902" v="16314" actId="2696"/>
        <pc:sldMkLst>
          <pc:docMk/>
          <pc:sldMk cId="998703289" sldId="315"/>
        </pc:sldMkLst>
        <pc:spChg chg="del">
          <ac:chgData name="Paul Grethel" userId="cff081600656a070" providerId="LiveId" clId="{FB7239CB-B052-45F3-9BEF-8E3622A24A90}" dt="2017-11-18T21:07:51.908" v="570" actId="478"/>
          <ac:spMkLst>
            <pc:docMk/>
            <pc:sldMk cId="998703289" sldId="315"/>
            <ac:spMk id="4" creationId="{6572318C-E0B1-4327-82D2-12027F2576CB}"/>
          </ac:spMkLst>
        </pc:spChg>
        <pc:picChg chg="del">
          <ac:chgData name="Paul Grethel" userId="cff081600656a070" providerId="LiveId" clId="{FB7239CB-B052-45F3-9BEF-8E3622A24A90}" dt="2017-11-18T21:07:49.580" v="569" actId="478"/>
          <ac:picMkLst>
            <pc:docMk/>
            <pc:sldMk cId="998703289" sldId="315"/>
            <ac:picMk id="5" creationId="{83C6DE4A-91DC-4833-ACAF-4B644020B6D0}"/>
          </ac:picMkLst>
        </pc:picChg>
        <pc:picChg chg="del">
          <ac:chgData name="Paul Grethel" userId="cff081600656a070" providerId="LiveId" clId="{FB7239CB-B052-45F3-9BEF-8E3622A24A90}" dt="2017-11-18T21:07:54.252" v="571" actId="478"/>
          <ac:picMkLst>
            <pc:docMk/>
            <pc:sldMk cId="998703289" sldId="315"/>
            <ac:picMk id="8" creationId="{33B3F26C-51E0-42E0-84BE-43E84C98839E}"/>
          </ac:picMkLst>
        </pc:picChg>
      </pc:sldChg>
      <pc:sldChg chg="delSp del">
        <pc:chgData name="Paul Grethel" userId="cff081600656a070" providerId="LiveId" clId="{FB7239CB-B052-45F3-9BEF-8E3622A24A90}" dt="2017-11-22T18:18:18.987" v="16323" actId="2696"/>
        <pc:sldMkLst>
          <pc:docMk/>
          <pc:sldMk cId="3002906026" sldId="316"/>
        </pc:sldMkLst>
        <pc:spChg chg="del">
          <ac:chgData name="Paul Grethel" userId="cff081600656a070" providerId="LiveId" clId="{FB7239CB-B052-45F3-9BEF-8E3622A24A90}" dt="2017-11-18T21:09:02.112" v="596" actId="478"/>
          <ac:spMkLst>
            <pc:docMk/>
            <pc:sldMk cId="3002906026" sldId="316"/>
            <ac:spMk id="4" creationId="{6572318C-E0B1-4327-82D2-12027F2576CB}"/>
          </ac:spMkLst>
        </pc:spChg>
        <pc:picChg chg="del">
          <ac:chgData name="Paul Grethel" userId="cff081600656a070" providerId="LiveId" clId="{FB7239CB-B052-45F3-9BEF-8E3622A24A90}" dt="2017-11-18T21:09:00.018" v="595" actId="478"/>
          <ac:picMkLst>
            <pc:docMk/>
            <pc:sldMk cId="3002906026" sldId="316"/>
            <ac:picMk id="6" creationId="{E5E09817-C0B9-4993-AD97-BCABBE9A08F4}"/>
          </ac:picMkLst>
        </pc:picChg>
      </pc:sldChg>
      <pc:sldChg chg="delSp del">
        <pc:chgData name="Paul Grethel" userId="cff081600656a070" providerId="LiveId" clId="{FB7239CB-B052-45F3-9BEF-8E3622A24A90}" dt="2017-11-22T18:18:21.087" v="16326" actId="2696"/>
        <pc:sldMkLst>
          <pc:docMk/>
          <pc:sldMk cId="1516664724" sldId="317"/>
        </pc:sldMkLst>
        <pc:spChg chg="del">
          <ac:chgData name="Paul Grethel" userId="cff081600656a070" providerId="LiveId" clId="{FB7239CB-B052-45F3-9BEF-8E3622A24A90}" dt="2017-11-18T21:09:25.299" v="605" actId="478"/>
          <ac:spMkLst>
            <pc:docMk/>
            <pc:sldMk cId="1516664724" sldId="317"/>
            <ac:spMk id="4" creationId="{6572318C-E0B1-4327-82D2-12027F2576CB}"/>
          </ac:spMkLst>
        </pc:spChg>
        <pc:picChg chg="del">
          <ac:chgData name="Paul Grethel" userId="cff081600656a070" providerId="LiveId" clId="{FB7239CB-B052-45F3-9BEF-8E3622A24A90}" dt="2017-11-18T21:09:26.346" v="606" actId="478"/>
          <ac:picMkLst>
            <pc:docMk/>
            <pc:sldMk cId="1516664724" sldId="317"/>
            <ac:picMk id="7" creationId="{FBB4ED4F-DEAE-406E-ABB4-5968CFCC2D09}"/>
          </ac:picMkLst>
        </pc:picChg>
      </pc:sldChg>
      <pc:sldChg chg="delSp del">
        <pc:chgData name="Paul Grethel" userId="cff081600656a070" providerId="LiveId" clId="{FB7239CB-B052-45F3-9BEF-8E3622A24A90}" dt="2017-11-22T18:18:22.387" v="16328" actId="2696"/>
        <pc:sldMkLst>
          <pc:docMk/>
          <pc:sldMk cId="712004755" sldId="318"/>
        </pc:sldMkLst>
        <pc:spChg chg="del">
          <ac:chgData name="Paul Grethel" userId="cff081600656a070" providerId="LiveId" clId="{FB7239CB-B052-45F3-9BEF-8E3622A24A90}" dt="2017-11-18T21:09:35.877" v="608" actId="478"/>
          <ac:spMkLst>
            <pc:docMk/>
            <pc:sldMk cId="712004755" sldId="318"/>
            <ac:spMk id="4" creationId="{6572318C-E0B1-4327-82D2-12027F2576CB}"/>
          </ac:spMkLst>
        </pc:spChg>
        <pc:spChg chg="del">
          <ac:chgData name="Paul Grethel" userId="cff081600656a070" providerId="LiveId" clId="{FB7239CB-B052-45F3-9BEF-8E3622A24A90}" dt="2017-11-18T21:09:37.971" v="609" actId="478"/>
          <ac:spMkLst>
            <pc:docMk/>
            <pc:sldMk cId="712004755" sldId="318"/>
            <ac:spMk id="7" creationId="{3E5FE2C4-C6C2-4278-A6D7-E50709C8C42B}"/>
          </ac:spMkLst>
        </pc:spChg>
        <pc:picChg chg="del">
          <ac:chgData name="Paul Grethel" userId="cff081600656a070" providerId="LiveId" clId="{FB7239CB-B052-45F3-9BEF-8E3622A24A90}" dt="2017-11-18T21:09:38.643" v="610" actId="478"/>
          <ac:picMkLst>
            <pc:docMk/>
            <pc:sldMk cId="712004755" sldId="318"/>
            <ac:picMk id="6" creationId="{5B265E6E-815D-4D36-A8E4-8F123EE876AA}"/>
          </ac:picMkLst>
        </pc:picChg>
      </pc:sldChg>
      <pc:sldChg chg="delSp">
        <pc:chgData name="Paul Grethel" userId="cff081600656a070" providerId="LiveId" clId="{FB7239CB-B052-45F3-9BEF-8E3622A24A90}" dt="2017-11-18T21:10:00.083" v="620" actId="478"/>
        <pc:sldMkLst>
          <pc:docMk/>
          <pc:sldMk cId="4246757051" sldId="319"/>
        </pc:sldMkLst>
        <pc:spChg chg="del">
          <ac:chgData name="Paul Grethel" userId="cff081600656a070" providerId="LiveId" clId="{FB7239CB-B052-45F3-9BEF-8E3622A24A90}" dt="2017-11-18T21:10:00.083" v="620" actId="478"/>
          <ac:spMkLst>
            <pc:docMk/>
            <pc:sldMk cId="4246757051" sldId="319"/>
            <ac:spMk id="4" creationId="{6572318C-E0B1-4327-82D2-12027F2576CB}"/>
          </ac:spMkLst>
        </pc:spChg>
        <pc:picChg chg="del">
          <ac:chgData name="Paul Grethel" userId="cff081600656a070" providerId="LiveId" clId="{FB7239CB-B052-45F3-9BEF-8E3622A24A90}" dt="2017-11-18T21:09:58.504" v="619" actId="478"/>
          <ac:picMkLst>
            <pc:docMk/>
            <pc:sldMk cId="4246757051" sldId="319"/>
            <ac:picMk id="5" creationId="{7D5C845A-827B-4F06-B34D-DD86BB9F5E20}"/>
          </ac:picMkLst>
        </pc:picChg>
      </pc:sldChg>
      <pc:sldChg chg="delSp">
        <pc:chgData name="Paul Grethel" userId="cff081600656a070" providerId="LiveId" clId="{FB7239CB-B052-45F3-9BEF-8E3622A24A90}" dt="2017-11-18T21:12:30.333" v="682" actId="478"/>
        <pc:sldMkLst>
          <pc:docMk/>
          <pc:sldMk cId="722727336" sldId="320"/>
        </pc:sldMkLst>
        <pc:spChg chg="del">
          <ac:chgData name="Paul Grethel" userId="cff081600656a070" providerId="LiveId" clId="{FB7239CB-B052-45F3-9BEF-8E3622A24A90}" dt="2017-11-18T21:10:08.442" v="621" actId="478"/>
          <ac:spMkLst>
            <pc:docMk/>
            <pc:sldMk cId="722727336" sldId="320"/>
            <ac:spMk id="4" creationId="{6572318C-E0B1-4327-82D2-12027F2576CB}"/>
          </ac:spMkLst>
        </pc:spChg>
        <pc:picChg chg="del">
          <ac:chgData name="Paul Grethel" userId="cff081600656a070" providerId="LiveId" clId="{FB7239CB-B052-45F3-9BEF-8E3622A24A90}" dt="2017-11-18T21:12:30.333" v="682" actId="478"/>
          <ac:picMkLst>
            <pc:docMk/>
            <pc:sldMk cId="722727336" sldId="320"/>
            <ac:picMk id="6" creationId="{AC194F01-F602-4B63-8BFA-51D599025517}"/>
          </ac:picMkLst>
        </pc:picChg>
      </pc:sldChg>
      <pc:sldChg chg="delSp">
        <pc:chgData name="Paul Grethel" userId="cff081600656a070" providerId="LiveId" clId="{FB7239CB-B052-45F3-9BEF-8E3622A24A90}" dt="2017-11-18T21:10:13.458" v="623" actId="478"/>
        <pc:sldMkLst>
          <pc:docMk/>
          <pc:sldMk cId="1259093702" sldId="321"/>
        </pc:sldMkLst>
        <pc:spChg chg="del">
          <ac:chgData name="Paul Grethel" userId="cff081600656a070" providerId="LiveId" clId="{FB7239CB-B052-45F3-9BEF-8E3622A24A90}" dt="2017-11-18T21:10:12.458" v="622" actId="478"/>
          <ac:spMkLst>
            <pc:docMk/>
            <pc:sldMk cId="1259093702" sldId="321"/>
            <ac:spMk id="4" creationId="{6572318C-E0B1-4327-82D2-12027F2576CB}"/>
          </ac:spMkLst>
        </pc:spChg>
        <pc:picChg chg="del">
          <ac:chgData name="Paul Grethel" userId="cff081600656a070" providerId="LiveId" clId="{FB7239CB-B052-45F3-9BEF-8E3622A24A90}" dt="2017-11-18T21:10:13.458" v="623" actId="478"/>
          <ac:picMkLst>
            <pc:docMk/>
            <pc:sldMk cId="1259093702" sldId="321"/>
            <ac:picMk id="6" creationId="{976764BC-A4AD-4862-8231-08C5CCF3F620}"/>
          </ac:picMkLst>
        </pc:picChg>
      </pc:sldChg>
      <pc:sldChg chg="addSp modSp">
        <pc:chgData name="Paul Grethel" userId="cff081600656a070" providerId="LiveId" clId="{FB7239CB-B052-45F3-9BEF-8E3622A24A90}" dt="2017-11-22T18:21:22.576" v="16768" actId="6549"/>
        <pc:sldMkLst>
          <pc:docMk/>
          <pc:sldMk cId="3171851552" sldId="322"/>
        </pc:sldMkLst>
        <pc:spChg chg="mod">
          <ac:chgData name="Paul Grethel" userId="cff081600656a070" providerId="LiveId" clId="{FB7239CB-B052-45F3-9BEF-8E3622A24A90}" dt="2017-11-22T18:21:22.576" v="16768" actId="6549"/>
          <ac:spMkLst>
            <pc:docMk/>
            <pc:sldMk cId="3171851552" sldId="322"/>
            <ac:spMk id="4" creationId="{6572318C-E0B1-4327-82D2-12027F2576CB}"/>
          </ac:spMkLst>
        </pc:spChg>
        <pc:spChg chg="mod">
          <ac:chgData name="Paul Grethel" userId="cff081600656a070" providerId="LiveId" clId="{FB7239CB-B052-45F3-9BEF-8E3622A24A90}" dt="2017-11-22T18:20:58.724" v="16763" actId="1076"/>
          <ac:spMkLst>
            <pc:docMk/>
            <pc:sldMk cId="3171851552" sldId="322"/>
            <ac:spMk id="7" creationId="{AFE210A0-654F-4980-931C-7FED7B652B23}"/>
          </ac:spMkLst>
        </pc:spChg>
        <pc:spChg chg="add mod">
          <ac:chgData name="Paul Grethel" userId="cff081600656a070" providerId="LiveId" clId="{FB7239CB-B052-45F3-9BEF-8E3622A24A90}" dt="2017-11-22T18:21:06.691" v="16765" actId="1076"/>
          <ac:spMkLst>
            <pc:docMk/>
            <pc:sldMk cId="3171851552" sldId="322"/>
            <ac:spMk id="9" creationId="{5D2258CF-1DBA-477B-81C7-8B59C52ABB40}"/>
          </ac:spMkLst>
        </pc:spChg>
        <pc:spChg chg="mod">
          <ac:chgData name="Paul Grethel" userId="cff081600656a070" providerId="LiveId" clId="{FB7239CB-B052-45F3-9BEF-8E3622A24A90}" dt="2017-11-22T18:20:53.508" v="16762" actId="1076"/>
          <ac:spMkLst>
            <pc:docMk/>
            <pc:sldMk cId="3171851552" sldId="322"/>
            <ac:spMk id="10" creationId="{A5C0F178-B4C7-4BCE-98F2-EC7D2C2041ED}"/>
          </ac:spMkLst>
        </pc:spChg>
      </pc:sldChg>
      <pc:sldChg chg="delSp">
        <pc:chgData name="Paul Grethel" userId="cff081600656a070" providerId="LiveId" clId="{FB7239CB-B052-45F3-9BEF-8E3622A24A90}" dt="2017-11-18T21:09:42.268" v="612" actId="478"/>
        <pc:sldMkLst>
          <pc:docMk/>
          <pc:sldMk cId="2473198930" sldId="323"/>
        </pc:sldMkLst>
        <pc:spChg chg="del">
          <ac:chgData name="Paul Grethel" userId="cff081600656a070" providerId="LiveId" clId="{FB7239CB-B052-45F3-9BEF-8E3622A24A90}" dt="2017-11-18T21:09:42.268" v="612" actId="478"/>
          <ac:spMkLst>
            <pc:docMk/>
            <pc:sldMk cId="2473198930" sldId="323"/>
            <ac:spMk id="4" creationId="{6572318C-E0B1-4327-82D2-12027F2576CB}"/>
          </ac:spMkLst>
        </pc:spChg>
        <pc:picChg chg="del">
          <ac:chgData name="Paul Grethel" userId="cff081600656a070" providerId="LiveId" clId="{FB7239CB-B052-45F3-9BEF-8E3622A24A90}" dt="2017-11-18T21:09:40.377" v="611" actId="478"/>
          <ac:picMkLst>
            <pc:docMk/>
            <pc:sldMk cId="2473198930" sldId="323"/>
            <ac:picMk id="8" creationId="{CE078F45-4836-4499-9392-587F7AFA4ACC}"/>
          </ac:picMkLst>
        </pc:picChg>
      </pc:sldChg>
      <pc:sldChg chg="addSp delSp modSp">
        <pc:chgData name="Paul Grethel" userId="cff081600656a070" providerId="LiveId" clId="{FB7239CB-B052-45F3-9BEF-8E3622A24A90}" dt="2017-11-18T21:09:51.127" v="617" actId="6549"/>
        <pc:sldMkLst>
          <pc:docMk/>
          <pc:sldMk cId="385882715" sldId="324"/>
        </pc:sldMkLst>
        <pc:spChg chg="del">
          <ac:chgData name="Paul Grethel" userId="cff081600656a070" providerId="LiveId" clId="{FB7239CB-B052-45F3-9BEF-8E3622A24A90}" dt="2017-11-18T21:09:45.768" v="613" actId="478"/>
          <ac:spMkLst>
            <pc:docMk/>
            <pc:sldMk cId="385882715" sldId="324"/>
            <ac:spMk id="4" creationId="{6572318C-E0B1-4327-82D2-12027F2576CB}"/>
          </ac:spMkLst>
        </pc:spChg>
        <pc:picChg chg="del mod">
          <ac:chgData name="Paul Grethel" userId="cff081600656a070" providerId="LiveId" clId="{FB7239CB-B052-45F3-9BEF-8E3622A24A90}" dt="2017-11-18T21:09:49.565" v="616" actId="478"/>
          <ac:picMkLst>
            <pc:docMk/>
            <pc:sldMk cId="385882715" sldId="324"/>
            <ac:picMk id="3" creationId="{EE65F1B1-9C50-495E-8F4C-D1CD120E307E}"/>
          </ac:picMkLst>
        </pc:picChg>
        <pc:picChg chg="add">
          <ac:chgData name="Paul Grethel" userId="cff081600656a070" providerId="LiveId" clId="{FB7239CB-B052-45F3-9BEF-8E3622A24A90}" dt="2017-11-18T21:09:51.127" v="617" actId="6549"/>
          <ac:picMkLst>
            <pc:docMk/>
            <pc:sldMk cId="385882715" sldId="324"/>
            <ac:picMk id="5" creationId="{C9639548-08C9-4FD6-87DC-15918B7FE7A2}"/>
          </ac:picMkLst>
        </pc:picChg>
        <pc:picChg chg="del">
          <ac:chgData name="Paul Grethel" userId="cff081600656a070" providerId="LiveId" clId="{FB7239CB-B052-45F3-9BEF-8E3622A24A90}" dt="2017-11-18T21:09:46.549" v="614" actId="478"/>
          <ac:picMkLst>
            <pc:docMk/>
            <pc:sldMk cId="385882715" sldId="324"/>
            <ac:picMk id="6" creationId="{14400704-0401-4281-9761-6B7182810705}"/>
          </ac:picMkLst>
        </pc:picChg>
      </pc:sldChg>
      <pc:sldChg chg="addSp delSp modSp">
        <pc:chgData name="Paul Grethel" userId="cff081600656a070" providerId="LiveId" clId="{FB7239CB-B052-45F3-9BEF-8E3622A24A90}" dt="2017-11-18T23:42:07.992" v="6216" actId="1076"/>
        <pc:sldMkLst>
          <pc:docMk/>
          <pc:sldMk cId="4029330990" sldId="325"/>
        </pc:sldMkLst>
        <pc:spChg chg="del">
          <ac:chgData name="Paul Grethel" userId="cff081600656a070" providerId="LiveId" clId="{FB7239CB-B052-45F3-9BEF-8E3622A24A90}" dt="2017-11-18T21:04:26.736" v="494" actId="478"/>
          <ac:spMkLst>
            <pc:docMk/>
            <pc:sldMk cId="4029330990" sldId="325"/>
            <ac:spMk id="4" creationId="{6572318C-E0B1-4327-82D2-12027F2576CB}"/>
          </ac:spMkLst>
        </pc:spChg>
        <pc:spChg chg="add mod">
          <ac:chgData name="Paul Grethel" userId="cff081600656a070" providerId="LiveId" clId="{FB7239CB-B052-45F3-9BEF-8E3622A24A90}" dt="2017-11-18T23:40:41.680" v="6210" actId="20577"/>
          <ac:spMkLst>
            <pc:docMk/>
            <pc:sldMk cId="4029330990" sldId="325"/>
            <ac:spMk id="5" creationId="{6C1B9869-C068-4443-B732-26DCF4CF1F6B}"/>
          </ac:spMkLst>
        </pc:spChg>
        <pc:spChg chg="del">
          <ac:chgData name="Paul Grethel" userId="cff081600656a070" providerId="LiveId" clId="{FB7239CB-B052-45F3-9BEF-8E3622A24A90}" dt="2017-11-18T21:04:30.377" v="497" actId="478"/>
          <ac:spMkLst>
            <pc:docMk/>
            <pc:sldMk cId="4029330990" sldId="325"/>
            <ac:spMk id="7" creationId="{21DA8B10-93FA-44C5-8F00-01F290224D59}"/>
          </ac:spMkLst>
        </pc:spChg>
        <pc:spChg chg="add mod">
          <ac:chgData name="Paul Grethel" userId="cff081600656a070" providerId="LiveId" clId="{FB7239CB-B052-45F3-9BEF-8E3622A24A90}" dt="2017-11-18T23:42:07.992" v="6216" actId="1076"/>
          <ac:spMkLst>
            <pc:docMk/>
            <pc:sldMk cId="4029330990" sldId="325"/>
            <ac:spMk id="8" creationId="{7ABF6B6B-39EB-4A8C-81E4-CF2351985783}"/>
          </ac:spMkLst>
        </pc:spChg>
        <pc:picChg chg="del mod">
          <ac:chgData name="Paul Grethel" userId="cff081600656a070" providerId="LiveId" clId="{FB7239CB-B052-45F3-9BEF-8E3622A24A90}" dt="2017-11-18T21:04:28.549" v="496" actId="478"/>
          <ac:picMkLst>
            <pc:docMk/>
            <pc:sldMk cId="4029330990" sldId="325"/>
            <ac:picMk id="2" creationId="{3EA7A960-8ECE-4771-85A2-5CF1835D8092}"/>
          </ac:picMkLst>
        </pc:picChg>
        <pc:picChg chg="mod">
          <ac:chgData name="Paul Grethel" userId="cff081600656a070" providerId="LiveId" clId="{FB7239CB-B052-45F3-9BEF-8E3622A24A90}" dt="2017-11-18T23:37:10.289" v="6165" actId="1076"/>
          <ac:picMkLst>
            <pc:docMk/>
            <pc:sldMk cId="4029330990" sldId="325"/>
            <ac:picMk id="3" creationId="{EE65F1B1-9C50-495E-8F4C-D1CD120E307E}"/>
          </ac:picMkLst>
        </pc:picChg>
      </pc:sldChg>
      <pc:sldChg chg="delSp">
        <pc:chgData name="Paul Grethel" userId="cff081600656a070" providerId="LiveId" clId="{FB7239CB-B052-45F3-9BEF-8E3622A24A90}" dt="2017-11-18T21:10:25.536" v="627" actId="478"/>
        <pc:sldMkLst>
          <pc:docMk/>
          <pc:sldMk cId="968274269" sldId="326"/>
        </pc:sldMkLst>
        <pc:spChg chg="del">
          <ac:chgData name="Paul Grethel" userId="cff081600656a070" providerId="LiveId" clId="{FB7239CB-B052-45F3-9BEF-8E3622A24A90}" dt="2017-11-18T21:10:20.879" v="625" actId="478"/>
          <ac:spMkLst>
            <pc:docMk/>
            <pc:sldMk cId="968274269" sldId="326"/>
            <ac:spMk id="4" creationId="{6572318C-E0B1-4327-82D2-12027F2576CB}"/>
          </ac:spMkLst>
        </pc:spChg>
        <pc:spChg chg="del">
          <ac:chgData name="Paul Grethel" userId="cff081600656a070" providerId="LiveId" clId="{FB7239CB-B052-45F3-9BEF-8E3622A24A90}" dt="2017-11-18T21:10:23.254" v="626" actId="478"/>
          <ac:spMkLst>
            <pc:docMk/>
            <pc:sldMk cId="968274269" sldId="326"/>
            <ac:spMk id="7" creationId="{0C8EF6A7-21F6-44F9-906D-FC4713F8FE50}"/>
          </ac:spMkLst>
        </pc:spChg>
        <pc:spChg chg="del">
          <ac:chgData name="Paul Grethel" userId="cff081600656a070" providerId="LiveId" clId="{FB7239CB-B052-45F3-9BEF-8E3622A24A90}" dt="2017-11-18T21:10:25.536" v="627" actId="478"/>
          <ac:spMkLst>
            <pc:docMk/>
            <pc:sldMk cId="968274269" sldId="326"/>
            <ac:spMk id="8" creationId="{FD56A300-2547-4414-83E9-4B1F233D6F5E}"/>
          </ac:spMkLst>
        </pc:spChg>
        <pc:picChg chg="del">
          <ac:chgData name="Paul Grethel" userId="cff081600656a070" providerId="LiveId" clId="{FB7239CB-B052-45F3-9BEF-8E3622A24A90}" dt="2017-11-18T21:10:16.067" v="624" actId="478"/>
          <ac:picMkLst>
            <pc:docMk/>
            <pc:sldMk cId="968274269" sldId="326"/>
            <ac:picMk id="5" creationId="{FC939A04-01C8-4D5D-A620-38F4B19639CF}"/>
          </ac:picMkLst>
        </pc:picChg>
      </pc:sldChg>
      <pc:sldChg chg="addSp delSp modSp">
        <pc:chgData name="Paul Grethel" userId="cff081600656a070" providerId="LiveId" clId="{FB7239CB-B052-45F3-9BEF-8E3622A24A90}" dt="2017-11-18T21:10:36.629" v="632" actId="6549"/>
        <pc:sldMkLst>
          <pc:docMk/>
          <pc:sldMk cId="1370007135" sldId="327"/>
        </pc:sldMkLst>
        <pc:spChg chg="del">
          <ac:chgData name="Paul Grethel" userId="cff081600656a070" providerId="LiveId" clId="{FB7239CB-B052-45F3-9BEF-8E3622A24A90}" dt="2017-11-18T21:10:34.129" v="631" actId="478"/>
          <ac:spMkLst>
            <pc:docMk/>
            <pc:sldMk cId="1370007135" sldId="327"/>
            <ac:spMk id="4" creationId="{6572318C-E0B1-4327-82D2-12027F2576CB}"/>
          </ac:spMkLst>
        </pc:spChg>
        <pc:picChg chg="del">
          <ac:chgData name="Paul Grethel" userId="cff081600656a070" providerId="LiveId" clId="{FB7239CB-B052-45F3-9BEF-8E3622A24A90}" dt="2017-11-18T21:10:29.364" v="628" actId="478"/>
          <ac:picMkLst>
            <pc:docMk/>
            <pc:sldMk cId="1370007135" sldId="327"/>
            <ac:picMk id="3" creationId="{EE65F1B1-9C50-495E-8F4C-D1CD120E307E}"/>
          </ac:picMkLst>
        </pc:picChg>
        <pc:picChg chg="add">
          <ac:chgData name="Paul Grethel" userId="cff081600656a070" providerId="LiveId" clId="{FB7239CB-B052-45F3-9BEF-8E3622A24A90}" dt="2017-11-18T21:10:36.629" v="632" actId="6549"/>
          <ac:picMkLst>
            <pc:docMk/>
            <pc:sldMk cId="1370007135" sldId="327"/>
            <ac:picMk id="5" creationId="{60155A9E-734C-45C0-AE42-769833473B9F}"/>
          </ac:picMkLst>
        </pc:picChg>
        <pc:picChg chg="del mod">
          <ac:chgData name="Paul Grethel" userId="cff081600656a070" providerId="LiveId" clId="{FB7239CB-B052-45F3-9BEF-8E3622A24A90}" dt="2017-11-18T21:10:32.145" v="630" actId="478"/>
          <ac:picMkLst>
            <pc:docMk/>
            <pc:sldMk cId="1370007135" sldId="327"/>
            <ac:picMk id="6" creationId="{E68437C9-38A7-4FCE-965E-8421DAC67DB8}"/>
          </ac:picMkLst>
        </pc:picChg>
      </pc:sldChg>
      <pc:sldChg chg="delSp modSp">
        <pc:chgData name="Paul Grethel" userId="cff081600656a070" providerId="LiveId" clId="{FB7239CB-B052-45F3-9BEF-8E3622A24A90}" dt="2017-11-18T21:10:47.583" v="638" actId="478"/>
        <pc:sldMkLst>
          <pc:docMk/>
          <pc:sldMk cId="82386901" sldId="328"/>
        </pc:sldMkLst>
        <pc:spChg chg="del">
          <ac:chgData name="Paul Grethel" userId="cff081600656a070" providerId="LiveId" clId="{FB7239CB-B052-45F3-9BEF-8E3622A24A90}" dt="2017-11-18T21:10:41.692" v="634" actId="478"/>
          <ac:spMkLst>
            <pc:docMk/>
            <pc:sldMk cId="82386901" sldId="328"/>
            <ac:spMk id="4" creationId="{6572318C-E0B1-4327-82D2-12027F2576CB}"/>
          </ac:spMkLst>
        </pc:spChg>
        <pc:spChg chg="del">
          <ac:chgData name="Paul Grethel" userId="cff081600656a070" providerId="LiveId" clId="{FB7239CB-B052-45F3-9BEF-8E3622A24A90}" dt="2017-11-18T21:10:43.770" v="635" actId="478"/>
          <ac:spMkLst>
            <pc:docMk/>
            <pc:sldMk cId="82386901" sldId="328"/>
            <ac:spMk id="7" creationId="{50A5BDC3-2C8C-466F-9910-6C86E78D46E6}"/>
          </ac:spMkLst>
        </pc:spChg>
        <pc:picChg chg="del">
          <ac:chgData name="Paul Grethel" userId="cff081600656a070" providerId="LiveId" clId="{FB7239CB-B052-45F3-9BEF-8E3622A24A90}" dt="2017-11-18T21:10:39.364" v="633" actId="478"/>
          <ac:picMkLst>
            <pc:docMk/>
            <pc:sldMk cId="82386901" sldId="328"/>
            <ac:picMk id="6" creationId="{DABF9BDA-E384-4410-90FB-17B44C91BED6}"/>
          </ac:picMkLst>
        </pc:picChg>
        <pc:cxnChg chg="del mod">
          <ac:chgData name="Paul Grethel" userId="cff081600656a070" providerId="LiveId" clId="{FB7239CB-B052-45F3-9BEF-8E3622A24A90}" dt="2017-11-18T21:10:45.223" v="636" actId="478"/>
          <ac:cxnSpMkLst>
            <pc:docMk/>
            <pc:sldMk cId="82386901" sldId="328"/>
            <ac:cxnSpMk id="9" creationId="{23CED4B3-CDEE-482C-8B9D-60B4343876B9}"/>
          </ac:cxnSpMkLst>
        </pc:cxnChg>
        <pc:cxnChg chg="del">
          <ac:chgData name="Paul Grethel" userId="cff081600656a070" providerId="LiveId" clId="{FB7239CB-B052-45F3-9BEF-8E3622A24A90}" dt="2017-11-18T21:10:46.551" v="637" actId="478"/>
          <ac:cxnSpMkLst>
            <pc:docMk/>
            <pc:sldMk cId="82386901" sldId="328"/>
            <ac:cxnSpMk id="11" creationId="{5C08013F-BDC6-4DE7-82F8-8DF16EE48171}"/>
          </ac:cxnSpMkLst>
        </pc:cxnChg>
        <pc:cxnChg chg="del">
          <ac:chgData name="Paul Grethel" userId="cff081600656a070" providerId="LiveId" clId="{FB7239CB-B052-45F3-9BEF-8E3622A24A90}" dt="2017-11-18T21:10:47.583" v="638" actId="478"/>
          <ac:cxnSpMkLst>
            <pc:docMk/>
            <pc:sldMk cId="82386901" sldId="328"/>
            <ac:cxnSpMk id="13" creationId="{8957BC93-955E-4C19-BCA7-8A93F0A6BDFE}"/>
          </ac:cxnSpMkLst>
        </pc:cxnChg>
      </pc:sldChg>
      <pc:sldChg chg="addSp delSp">
        <pc:chgData name="Paul Grethel" userId="cff081600656a070" providerId="LiveId" clId="{FB7239CB-B052-45F3-9BEF-8E3622A24A90}" dt="2017-11-18T21:11:03.098" v="644" actId="6549"/>
        <pc:sldMkLst>
          <pc:docMk/>
          <pc:sldMk cId="3908521408" sldId="329"/>
        </pc:sldMkLst>
        <pc:spChg chg="del">
          <ac:chgData name="Paul Grethel" userId="cff081600656a070" providerId="LiveId" clId="{FB7239CB-B052-45F3-9BEF-8E3622A24A90}" dt="2017-11-18T21:11:02.020" v="643" actId="478"/>
          <ac:spMkLst>
            <pc:docMk/>
            <pc:sldMk cId="3908521408" sldId="329"/>
            <ac:spMk id="4" creationId="{6572318C-E0B1-4327-82D2-12027F2576CB}"/>
          </ac:spMkLst>
        </pc:spChg>
        <pc:spChg chg="del">
          <ac:chgData name="Paul Grethel" userId="cff081600656a070" providerId="LiveId" clId="{FB7239CB-B052-45F3-9BEF-8E3622A24A90}" dt="2017-11-18T21:10:52.754" v="640" actId="478"/>
          <ac:spMkLst>
            <pc:docMk/>
            <pc:sldMk cId="3908521408" sldId="329"/>
            <ac:spMk id="7" creationId="{2397D6E2-7277-4EA4-8CD1-ECD1EDCB45AE}"/>
          </ac:spMkLst>
        </pc:spChg>
        <pc:spChg chg="del">
          <ac:chgData name="Paul Grethel" userId="cff081600656a070" providerId="LiveId" clId="{FB7239CB-B052-45F3-9BEF-8E3622A24A90}" dt="2017-11-18T21:10:59.208" v="642" actId="478"/>
          <ac:spMkLst>
            <pc:docMk/>
            <pc:sldMk cId="3908521408" sldId="329"/>
            <ac:spMk id="8" creationId="{A1E7FD86-AD94-4528-89FB-7C5777598FF6}"/>
          </ac:spMkLst>
        </pc:spChg>
        <pc:picChg chg="del">
          <ac:chgData name="Paul Grethel" userId="cff081600656a070" providerId="LiveId" clId="{FB7239CB-B052-45F3-9BEF-8E3622A24A90}" dt="2017-11-18T21:10:55.114" v="641" actId="478"/>
          <ac:picMkLst>
            <pc:docMk/>
            <pc:sldMk cId="3908521408" sldId="329"/>
            <ac:picMk id="3" creationId="{EE65F1B1-9C50-495E-8F4C-D1CD120E307E}"/>
          </ac:picMkLst>
        </pc:picChg>
        <pc:picChg chg="add">
          <ac:chgData name="Paul Grethel" userId="cff081600656a070" providerId="LiveId" clId="{FB7239CB-B052-45F3-9BEF-8E3622A24A90}" dt="2017-11-18T21:11:03.098" v="644" actId="6549"/>
          <ac:picMkLst>
            <pc:docMk/>
            <pc:sldMk cId="3908521408" sldId="329"/>
            <ac:picMk id="5" creationId="{D27572AE-2DC0-424E-838E-510003B99BD5}"/>
          </ac:picMkLst>
        </pc:picChg>
        <pc:picChg chg="del">
          <ac:chgData name="Paul Grethel" userId="cff081600656a070" providerId="LiveId" clId="{FB7239CB-B052-45F3-9BEF-8E3622A24A90}" dt="2017-11-18T21:10:50.098" v="639" actId="478"/>
          <ac:picMkLst>
            <pc:docMk/>
            <pc:sldMk cId="3908521408" sldId="329"/>
            <ac:picMk id="6" creationId="{F01B3306-FDF4-47E8-8D44-208EE074A6BC}"/>
          </ac:picMkLst>
        </pc:picChg>
      </pc:sldChg>
      <pc:sldChg chg="delSp">
        <pc:chgData name="Paul Grethel" userId="cff081600656a070" providerId="LiveId" clId="{FB7239CB-B052-45F3-9BEF-8E3622A24A90}" dt="2017-11-18T21:11:11.801" v="647" actId="478"/>
        <pc:sldMkLst>
          <pc:docMk/>
          <pc:sldMk cId="3920176674" sldId="330"/>
        </pc:sldMkLst>
        <pc:spChg chg="del">
          <ac:chgData name="Paul Grethel" userId="cff081600656a070" providerId="LiveId" clId="{FB7239CB-B052-45F3-9BEF-8E3622A24A90}" dt="2017-11-18T21:11:07.426" v="645" actId="478"/>
          <ac:spMkLst>
            <pc:docMk/>
            <pc:sldMk cId="3920176674" sldId="330"/>
            <ac:spMk id="4" creationId="{6572318C-E0B1-4327-82D2-12027F2576CB}"/>
          </ac:spMkLst>
        </pc:spChg>
        <pc:picChg chg="del">
          <ac:chgData name="Paul Grethel" userId="cff081600656a070" providerId="LiveId" clId="{FB7239CB-B052-45F3-9BEF-8E3622A24A90}" dt="2017-11-18T21:11:09.426" v="646" actId="478"/>
          <ac:picMkLst>
            <pc:docMk/>
            <pc:sldMk cId="3920176674" sldId="330"/>
            <ac:picMk id="5" creationId="{3DC437AB-417A-4297-98EE-F3B8C8A4D6F6}"/>
          </ac:picMkLst>
        </pc:picChg>
        <pc:picChg chg="del">
          <ac:chgData name="Paul Grethel" userId="cff081600656a070" providerId="LiveId" clId="{FB7239CB-B052-45F3-9BEF-8E3622A24A90}" dt="2017-11-18T21:11:11.801" v="647" actId="478"/>
          <ac:picMkLst>
            <pc:docMk/>
            <pc:sldMk cId="3920176674" sldId="330"/>
            <ac:picMk id="6" creationId="{C4055E27-9866-4F73-961A-9BFFB524A3E8}"/>
          </ac:picMkLst>
        </pc:picChg>
      </pc:sldChg>
      <pc:sldChg chg="addSp delSp">
        <pc:chgData name="Paul Grethel" userId="cff081600656a070" providerId="LiveId" clId="{FB7239CB-B052-45F3-9BEF-8E3622A24A90}" dt="2017-11-18T21:11:31.458" v="655" actId="6549"/>
        <pc:sldMkLst>
          <pc:docMk/>
          <pc:sldMk cId="405511829" sldId="331"/>
        </pc:sldMkLst>
        <pc:spChg chg="del">
          <ac:chgData name="Paul Grethel" userId="cff081600656a070" providerId="LiveId" clId="{FB7239CB-B052-45F3-9BEF-8E3622A24A90}" dt="2017-11-18T21:11:27.020" v="653" actId="478"/>
          <ac:spMkLst>
            <pc:docMk/>
            <pc:sldMk cId="405511829" sldId="331"/>
            <ac:spMk id="4" creationId="{6572318C-E0B1-4327-82D2-12027F2576CB}"/>
          </ac:spMkLst>
        </pc:spChg>
        <pc:picChg chg="del">
          <ac:chgData name="Paul Grethel" userId="cff081600656a070" providerId="LiveId" clId="{FB7239CB-B052-45F3-9BEF-8E3622A24A90}" dt="2017-11-18T21:11:30.317" v="654" actId="478"/>
          <ac:picMkLst>
            <pc:docMk/>
            <pc:sldMk cId="405511829" sldId="331"/>
            <ac:picMk id="3" creationId="{EE65F1B1-9C50-495E-8F4C-D1CD120E307E}"/>
          </ac:picMkLst>
        </pc:picChg>
        <pc:picChg chg="del">
          <ac:chgData name="Paul Grethel" userId="cff081600656a070" providerId="LiveId" clId="{FB7239CB-B052-45F3-9BEF-8E3622A24A90}" dt="2017-11-18T21:11:24.817" v="652" actId="478"/>
          <ac:picMkLst>
            <pc:docMk/>
            <pc:sldMk cId="405511829" sldId="331"/>
            <ac:picMk id="5" creationId="{A85F373D-6934-4F96-A66F-967CF549FD65}"/>
          </ac:picMkLst>
        </pc:picChg>
        <pc:picChg chg="add">
          <ac:chgData name="Paul Grethel" userId="cff081600656a070" providerId="LiveId" clId="{FB7239CB-B052-45F3-9BEF-8E3622A24A90}" dt="2017-11-18T21:11:31.458" v="655" actId="6549"/>
          <ac:picMkLst>
            <pc:docMk/>
            <pc:sldMk cId="405511829" sldId="331"/>
            <ac:picMk id="6" creationId="{47C00FDC-8984-4AED-A6DE-FD431A6EA2E6}"/>
          </ac:picMkLst>
        </pc:picChg>
      </pc:sldChg>
      <pc:sldChg chg="delSp">
        <pc:chgData name="Paul Grethel" userId="cff081600656a070" providerId="LiveId" clId="{FB7239CB-B052-45F3-9BEF-8E3622A24A90}" dt="2017-11-18T21:12:02.911" v="670" actId="478"/>
        <pc:sldMkLst>
          <pc:docMk/>
          <pc:sldMk cId="3837878365" sldId="332"/>
        </pc:sldMkLst>
        <pc:spChg chg="del">
          <ac:chgData name="Paul Grethel" userId="cff081600656a070" providerId="LiveId" clId="{FB7239CB-B052-45F3-9BEF-8E3622A24A90}" dt="2017-11-18T21:12:02.911" v="670" actId="478"/>
          <ac:spMkLst>
            <pc:docMk/>
            <pc:sldMk cId="3837878365" sldId="332"/>
            <ac:spMk id="4" creationId="{6572318C-E0B1-4327-82D2-12027F2576CB}"/>
          </ac:spMkLst>
        </pc:spChg>
        <pc:picChg chg="del">
          <ac:chgData name="Paul Grethel" userId="cff081600656a070" providerId="LiveId" clId="{FB7239CB-B052-45F3-9BEF-8E3622A24A90}" dt="2017-11-18T21:12:00.145" v="668" actId="478"/>
          <ac:picMkLst>
            <pc:docMk/>
            <pc:sldMk cId="3837878365" sldId="332"/>
            <ac:picMk id="6" creationId="{F5C40D38-FD19-4127-9E6E-4CA82690106C}"/>
          </ac:picMkLst>
        </pc:picChg>
        <pc:picChg chg="del">
          <ac:chgData name="Paul Grethel" userId="cff081600656a070" providerId="LiveId" clId="{FB7239CB-B052-45F3-9BEF-8E3622A24A90}" dt="2017-11-18T21:12:01.020" v="669" actId="478"/>
          <ac:picMkLst>
            <pc:docMk/>
            <pc:sldMk cId="3837878365" sldId="332"/>
            <ac:picMk id="8" creationId="{437330CC-ED82-4CFF-8880-7CF6F9BD05D9}"/>
          </ac:picMkLst>
        </pc:picChg>
      </pc:sldChg>
      <pc:sldChg chg="delSp modSp">
        <pc:chgData name="Paul Grethel" userId="cff081600656a070" providerId="LiveId" clId="{FB7239CB-B052-45F3-9BEF-8E3622A24A90}" dt="2017-11-18T21:12:09.364" v="674" actId="478"/>
        <pc:sldMkLst>
          <pc:docMk/>
          <pc:sldMk cId="767583544" sldId="333"/>
        </pc:sldMkLst>
        <pc:spChg chg="del">
          <ac:chgData name="Paul Grethel" userId="cff081600656a070" providerId="LiveId" clId="{FB7239CB-B052-45F3-9BEF-8E3622A24A90}" dt="2017-11-18T21:12:07.817" v="671" actId="478"/>
          <ac:spMkLst>
            <pc:docMk/>
            <pc:sldMk cId="767583544" sldId="333"/>
            <ac:spMk id="4" creationId="{6572318C-E0B1-4327-82D2-12027F2576CB}"/>
          </ac:spMkLst>
        </pc:spChg>
        <pc:picChg chg="del mod">
          <ac:chgData name="Paul Grethel" userId="cff081600656a070" providerId="LiveId" clId="{FB7239CB-B052-45F3-9BEF-8E3622A24A90}" dt="2017-11-18T21:12:08.567" v="673" actId="478"/>
          <ac:picMkLst>
            <pc:docMk/>
            <pc:sldMk cId="767583544" sldId="333"/>
            <ac:picMk id="6" creationId="{5EB0636A-C825-4FF6-85CF-C22CF4A1A7A7}"/>
          </ac:picMkLst>
        </pc:picChg>
        <pc:picChg chg="del">
          <ac:chgData name="Paul Grethel" userId="cff081600656a070" providerId="LiveId" clId="{FB7239CB-B052-45F3-9BEF-8E3622A24A90}" dt="2017-11-18T21:12:09.364" v="674" actId="478"/>
          <ac:picMkLst>
            <pc:docMk/>
            <pc:sldMk cId="767583544" sldId="333"/>
            <ac:picMk id="8" creationId="{2A3C3CA0-6CEC-4CF8-B935-878C304A2CF9}"/>
          </ac:picMkLst>
        </pc:picChg>
      </pc:sldChg>
      <pc:sldChg chg="delSp">
        <pc:chgData name="Paul Grethel" userId="cff081600656a070" providerId="LiveId" clId="{FB7239CB-B052-45F3-9BEF-8E3622A24A90}" dt="2017-11-18T21:11:18.317" v="651" actId="478"/>
        <pc:sldMkLst>
          <pc:docMk/>
          <pc:sldMk cId="3976140709" sldId="334"/>
        </pc:sldMkLst>
        <pc:spChg chg="del">
          <ac:chgData name="Paul Grethel" userId="cff081600656a070" providerId="LiveId" clId="{FB7239CB-B052-45F3-9BEF-8E3622A24A90}" dt="2017-11-18T21:11:18.317" v="651" actId="478"/>
          <ac:spMkLst>
            <pc:docMk/>
            <pc:sldMk cId="3976140709" sldId="334"/>
            <ac:spMk id="4" creationId="{6572318C-E0B1-4327-82D2-12027F2576CB}"/>
          </ac:spMkLst>
        </pc:spChg>
        <pc:picChg chg="del">
          <ac:chgData name="Paul Grethel" userId="cff081600656a070" providerId="LiveId" clId="{FB7239CB-B052-45F3-9BEF-8E3622A24A90}" dt="2017-11-18T21:11:14.754" v="648" actId="478"/>
          <ac:picMkLst>
            <pc:docMk/>
            <pc:sldMk cId="3976140709" sldId="334"/>
            <ac:picMk id="7" creationId="{56E121AC-A045-4CDD-862E-8613B5CAFEE5}"/>
          </ac:picMkLst>
        </pc:picChg>
        <pc:picChg chg="del">
          <ac:chgData name="Paul Grethel" userId="cff081600656a070" providerId="LiveId" clId="{FB7239CB-B052-45F3-9BEF-8E3622A24A90}" dt="2017-11-18T21:11:15.629" v="649" actId="478"/>
          <ac:picMkLst>
            <pc:docMk/>
            <pc:sldMk cId="3976140709" sldId="334"/>
            <ac:picMk id="9" creationId="{E00E2C08-98EE-41DB-A1C3-02A774BADD1D}"/>
          </ac:picMkLst>
        </pc:picChg>
        <pc:picChg chg="del">
          <ac:chgData name="Paul Grethel" userId="cff081600656a070" providerId="LiveId" clId="{FB7239CB-B052-45F3-9BEF-8E3622A24A90}" dt="2017-11-18T21:11:16.598" v="650" actId="478"/>
          <ac:picMkLst>
            <pc:docMk/>
            <pc:sldMk cId="3976140709" sldId="334"/>
            <ac:picMk id="11" creationId="{B925BF1A-8B81-4F79-82C7-856870B6FBCC}"/>
          </ac:picMkLst>
        </pc:picChg>
      </pc:sldChg>
      <pc:sldChg chg="delSp modSp">
        <pc:chgData name="Paul Grethel" userId="cff081600656a070" providerId="LiveId" clId="{FB7239CB-B052-45F3-9BEF-8E3622A24A90}" dt="2017-11-18T21:11:42.036" v="661" actId="478"/>
        <pc:sldMkLst>
          <pc:docMk/>
          <pc:sldMk cId="1918206842" sldId="335"/>
        </pc:sldMkLst>
        <pc:spChg chg="del">
          <ac:chgData name="Paul Grethel" userId="cff081600656a070" providerId="LiveId" clId="{FB7239CB-B052-45F3-9BEF-8E3622A24A90}" dt="2017-11-18T21:11:39.254" v="657" actId="478"/>
          <ac:spMkLst>
            <pc:docMk/>
            <pc:sldMk cId="1918206842" sldId="335"/>
            <ac:spMk id="4" creationId="{6572318C-E0B1-4327-82D2-12027F2576CB}"/>
          </ac:spMkLst>
        </pc:spChg>
        <pc:picChg chg="del">
          <ac:chgData name="Paul Grethel" userId="cff081600656a070" providerId="LiveId" clId="{FB7239CB-B052-45F3-9BEF-8E3622A24A90}" dt="2017-11-18T21:11:42.036" v="661" actId="478"/>
          <ac:picMkLst>
            <pc:docMk/>
            <pc:sldMk cId="1918206842" sldId="335"/>
            <ac:picMk id="12" creationId="{BDCDFF58-245D-42B2-A449-3D315B2C7EA5}"/>
          </ac:picMkLst>
        </pc:picChg>
        <pc:picChg chg="del">
          <ac:chgData name="Paul Grethel" userId="cff081600656a070" providerId="LiveId" clId="{FB7239CB-B052-45F3-9BEF-8E3622A24A90}" dt="2017-11-18T21:11:40.317" v="658" actId="478"/>
          <ac:picMkLst>
            <pc:docMk/>
            <pc:sldMk cId="1918206842" sldId="335"/>
            <ac:picMk id="14" creationId="{ADCD0E1B-F509-47C7-8A2D-224166B222D9}"/>
          </ac:picMkLst>
        </pc:picChg>
        <pc:picChg chg="del mod">
          <ac:chgData name="Paul Grethel" userId="cff081600656a070" providerId="LiveId" clId="{FB7239CB-B052-45F3-9BEF-8E3622A24A90}" dt="2017-11-18T21:11:41.020" v="660" actId="478"/>
          <ac:picMkLst>
            <pc:docMk/>
            <pc:sldMk cId="1918206842" sldId="335"/>
            <ac:picMk id="16" creationId="{8761E951-837E-427C-AF62-7EDE6A83141D}"/>
          </ac:picMkLst>
        </pc:picChg>
      </pc:sldChg>
      <pc:sldChg chg="delSp">
        <pc:chgData name="Paul Grethel" userId="cff081600656a070" providerId="LiveId" clId="{FB7239CB-B052-45F3-9BEF-8E3622A24A90}" dt="2017-11-18T21:12:20.739" v="681" actId="478"/>
        <pc:sldMkLst>
          <pc:docMk/>
          <pc:sldMk cId="918015457" sldId="336"/>
        </pc:sldMkLst>
        <pc:spChg chg="del">
          <ac:chgData name="Paul Grethel" userId="cff081600656a070" providerId="LiveId" clId="{FB7239CB-B052-45F3-9BEF-8E3622A24A90}" dt="2017-11-18T21:12:19.942" v="680" actId="478"/>
          <ac:spMkLst>
            <pc:docMk/>
            <pc:sldMk cId="918015457" sldId="336"/>
            <ac:spMk id="4" creationId="{6572318C-E0B1-4327-82D2-12027F2576CB}"/>
          </ac:spMkLst>
        </pc:spChg>
        <pc:picChg chg="del">
          <ac:chgData name="Paul Grethel" userId="cff081600656a070" providerId="LiveId" clId="{FB7239CB-B052-45F3-9BEF-8E3622A24A90}" dt="2017-11-18T21:12:20.739" v="681" actId="478"/>
          <ac:picMkLst>
            <pc:docMk/>
            <pc:sldMk cId="918015457" sldId="336"/>
            <ac:picMk id="6" creationId="{28E93960-6836-4850-AF0A-63073B3395A0}"/>
          </ac:picMkLst>
        </pc:picChg>
      </pc:sldChg>
      <pc:sldChg chg="addSp delSp modSp">
        <pc:chgData name="Paul Grethel" userId="cff081600656a070" providerId="LiveId" clId="{FB7239CB-B052-45F3-9BEF-8E3622A24A90}" dt="2017-11-18T21:11:57.645" v="667" actId="478"/>
        <pc:sldMkLst>
          <pc:docMk/>
          <pc:sldMk cId="3715817805" sldId="337"/>
        </pc:sldMkLst>
        <pc:spChg chg="del">
          <ac:chgData name="Paul Grethel" userId="cff081600656a070" providerId="LiveId" clId="{FB7239CB-B052-45F3-9BEF-8E3622A24A90}" dt="2017-11-18T21:11:54.395" v="664" actId="478"/>
          <ac:spMkLst>
            <pc:docMk/>
            <pc:sldMk cId="3715817805" sldId="337"/>
            <ac:spMk id="4" creationId="{6572318C-E0B1-4327-82D2-12027F2576CB}"/>
          </ac:spMkLst>
        </pc:spChg>
        <pc:spChg chg="del">
          <ac:chgData name="Paul Grethel" userId="cff081600656a070" providerId="LiveId" clId="{FB7239CB-B052-45F3-9BEF-8E3622A24A90}" dt="2017-11-18T21:11:56.754" v="665" actId="478"/>
          <ac:spMkLst>
            <pc:docMk/>
            <pc:sldMk cId="3715817805" sldId="337"/>
            <ac:spMk id="7" creationId="{0272B61E-A123-45A4-96B9-FA035FB285FC}"/>
          </ac:spMkLst>
        </pc:spChg>
        <pc:picChg chg="add del">
          <ac:chgData name="Paul Grethel" userId="cff081600656a070" providerId="LiveId" clId="{FB7239CB-B052-45F3-9BEF-8E3622A24A90}" dt="2017-11-18T21:11:51.770" v="663" actId="478"/>
          <ac:picMkLst>
            <pc:docMk/>
            <pc:sldMk cId="3715817805" sldId="337"/>
            <ac:picMk id="3" creationId="{EE65F1B1-9C50-495E-8F4C-D1CD120E307E}"/>
          </ac:picMkLst>
        </pc:picChg>
        <pc:picChg chg="del mod">
          <ac:chgData name="Paul Grethel" userId="cff081600656a070" providerId="LiveId" clId="{FB7239CB-B052-45F3-9BEF-8E3622A24A90}" dt="2017-11-18T21:11:57.645" v="667" actId="478"/>
          <ac:picMkLst>
            <pc:docMk/>
            <pc:sldMk cId="3715817805" sldId="337"/>
            <ac:picMk id="6" creationId="{315BBBC0-89C3-4605-AFA0-0D6B4604EE92}"/>
          </ac:picMkLst>
        </pc:picChg>
      </pc:sldChg>
      <pc:sldChg chg="delSp">
        <pc:chgData name="Paul Grethel" userId="cff081600656a070" providerId="LiveId" clId="{FB7239CB-B052-45F3-9BEF-8E3622A24A90}" dt="2017-11-18T21:11:35.536" v="656" actId="478"/>
        <pc:sldMkLst>
          <pc:docMk/>
          <pc:sldMk cId="2731813819" sldId="338"/>
        </pc:sldMkLst>
        <pc:spChg chg="del">
          <ac:chgData name="Paul Grethel" userId="cff081600656a070" providerId="LiveId" clId="{FB7239CB-B052-45F3-9BEF-8E3622A24A90}" dt="2017-11-18T21:11:35.536" v="656" actId="478"/>
          <ac:spMkLst>
            <pc:docMk/>
            <pc:sldMk cId="2731813819" sldId="338"/>
            <ac:spMk id="4" creationId="{6572318C-E0B1-4327-82D2-12027F2576CB}"/>
          </ac:spMkLst>
        </pc:spChg>
      </pc:sldChg>
      <pc:sldChg chg="addSp delSp modSp">
        <pc:chgData name="Paul Grethel" userId="cff081600656a070" providerId="LiveId" clId="{FB7239CB-B052-45F3-9BEF-8E3622A24A90}" dt="2017-11-18T21:12:16.270" v="679" actId="6549"/>
        <pc:sldMkLst>
          <pc:docMk/>
          <pc:sldMk cId="1083985837" sldId="339"/>
        </pc:sldMkLst>
        <pc:spChg chg="del">
          <ac:chgData name="Paul Grethel" userId="cff081600656a070" providerId="LiveId" clId="{FB7239CB-B052-45F3-9BEF-8E3622A24A90}" dt="2017-11-18T21:12:12.942" v="675" actId="478"/>
          <ac:spMkLst>
            <pc:docMk/>
            <pc:sldMk cId="1083985837" sldId="339"/>
            <ac:spMk id="4" creationId="{6572318C-E0B1-4327-82D2-12027F2576CB}"/>
          </ac:spMkLst>
        </pc:spChg>
        <pc:picChg chg="del">
          <ac:chgData name="Paul Grethel" userId="cff081600656a070" providerId="LiveId" clId="{FB7239CB-B052-45F3-9BEF-8E3622A24A90}" dt="2017-11-18T21:12:14.989" v="678" actId="478"/>
          <ac:picMkLst>
            <pc:docMk/>
            <pc:sldMk cId="1083985837" sldId="339"/>
            <ac:picMk id="3" creationId="{EE65F1B1-9C50-495E-8F4C-D1CD120E307E}"/>
          </ac:picMkLst>
        </pc:picChg>
        <pc:picChg chg="add">
          <ac:chgData name="Paul Grethel" userId="cff081600656a070" providerId="LiveId" clId="{FB7239CB-B052-45F3-9BEF-8E3622A24A90}" dt="2017-11-18T21:12:16.270" v="679" actId="6549"/>
          <ac:picMkLst>
            <pc:docMk/>
            <pc:sldMk cId="1083985837" sldId="339"/>
            <ac:picMk id="5" creationId="{0E446ADA-45B1-4236-A53C-06DCC0B107A5}"/>
          </ac:picMkLst>
        </pc:picChg>
        <pc:picChg chg="del mod">
          <ac:chgData name="Paul Grethel" userId="cff081600656a070" providerId="LiveId" clId="{FB7239CB-B052-45F3-9BEF-8E3622A24A90}" dt="2017-11-18T21:12:13.723" v="677" actId="478"/>
          <ac:picMkLst>
            <pc:docMk/>
            <pc:sldMk cId="1083985837" sldId="339"/>
            <ac:picMk id="6" creationId="{8C04640E-DB1D-479C-B171-1CFF5C169ABD}"/>
          </ac:picMkLst>
        </pc:picChg>
      </pc:sldChg>
      <pc:sldChg chg="modSp add">
        <pc:chgData name="Paul Grethel" userId="cff081600656a070" providerId="LiveId" clId="{FB7239CB-B052-45F3-9BEF-8E3622A24A90}" dt="2017-11-18T21:27:07.858" v="1527" actId="20577"/>
        <pc:sldMkLst>
          <pc:docMk/>
          <pc:sldMk cId="2470100672" sldId="340"/>
        </pc:sldMkLst>
        <pc:spChg chg="mod">
          <ac:chgData name="Paul Grethel" userId="cff081600656a070" providerId="LiveId" clId="{FB7239CB-B052-45F3-9BEF-8E3622A24A90}" dt="2017-11-18T21:27:07.858" v="1527" actId="20577"/>
          <ac:spMkLst>
            <pc:docMk/>
            <pc:sldMk cId="2470100672" sldId="340"/>
            <ac:spMk id="2" creationId="{E787A3D7-BBD4-4903-893B-5E69164B10EE}"/>
          </ac:spMkLst>
        </pc:spChg>
      </pc:sldChg>
      <pc:sldChg chg="modSp add">
        <pc:chgData name="Paul Grethel" userId="cff081600656a070" providerId="LiveId" clId="{FB7239CB-B052-45F3-9BEF-8E3622A24A90}" dt="2017-11-18T21:27:42.217" v="1548" actId="6549"/>
        <pc:sldMkLst>
          <pc:docMk/>
          <pc:sldMk cId="805694184" sldId="341"/>
        </pc:sldMkLst>
        <pc:spChg chg="mod">
          <ac:chgData name="Paul Grethel" userId="cff081600656a070" providerId="LiveId" clId="{FB7239CB-B052-45F3-9BEF-8E3622A24A90}" dt="2017-11-18T21:27:42.217" v="1548" actId="6549"/>
          <ac:spMkLst>
            <pc:docMk/>
            <pc:sldMk cId="805694184" sldId="341"/>
            <ac:spMk id="2" creationId="{E787A3D7-BBD4-4903-893B-5E69164B10EE}"/>
          </ac:spMkLst>
        </pc:spChg>
      </pc:sldChg>
      <pc:sldChg chg="modSp add">
        <pc:chgData name="Paul Grethel" userId="cff081600656a070" providerId="LiveId" clId="{FB7239CB-B052-45F3-9BEF-8E3622A24A90}" dt="2017-11-18T21:30:14.423" v="1855" actId="115"/>
        <pc:sldMkLst>
          <pc:docMk/>
          <pc:sldMk cId="2358893181" sldId="342"/>
        </pc:sldMkLst>
        <pc:spChg chg="mod">
          <ac:chgData name="Paul Grethel" userId="cff081600656a070" providerId="LiveId" clId="{FB7239CB-B052-45F3-9BEF-8E3622A24A90}" dt="2017-11-18T21:30:14.423" v="1855" actId="115"/>
          <ac:spMkLst>
            <pc:docMk/>
            <pc:sldMk cId="2358893181" sldId="342"/>
            <ac:spMk id="2" creationId="{E787A3D7-BBD4-4903-893B-5E69164B10EE}"/>
          </ac:spMkLst>
        </pc:spChg>
        <pc:spChg chg="mod">
          <ac:chgData name="Paul Grethel" userId="cff081600656a070" providerId="LiveId" clId="{FB7239CB-B052-45F3-9BEF-8E3622A24A90}" dt="2017-11-18T21:28:25.076" v="1602" actId="20577"/>
          <ac:spMkLst>
            <pc:docMk/>
            <pc:sldMk cId="2358893181" sldId="342"/>
            <ac:spMk id="6" creationId="{D6A361E9-9193-4040-B3F2-181EEFBF8198}"/>
          </ac:spMkLst>
        </pc:spChg>
      </pc:sldChg>
      <pc:sldChg chg="modSp add">
        <pc:chgData name="Paul Grethel" userId="cff081600656a070" providerId="LiveId" clId="{FB7239CB-B052-45F3-9BEF-8E3622A24A90}" dt="2017-11-18T21:31:23.329" v="2005" actId="6549"/>
        <pc:sldMkLst>
          <pc:docMk/>
          <pc:sldMk cId="4186837431" sldId="343"/>
        </pc:sldMkLst>
        <pc:spChg chg="mod">
          <ac:chgData name="Paul Grethel" userId="cff081600656a070" providerId="LiveId" clId="{FB7239CB-B052-45F3-9BEF-8E3622A24A90}" dt="2017-11-18T21:31:23.329" v="2005" actId="6549"/>
          <ac:spMkLst>
            <pc:docMk/>
            <pc:sldMk cId="4186837431" sldId="343"/>
            <ac:spMk id="2" creationId="{E787A3D7-BBD4-4903-893B-5E69164B10EE}"/>
          </ac:spMkLst>
        </pc:spChg>
      </pc:sldChg>
      <pc:sldChg chg="addSp delSp modSp add">
        <pc:chgData name="Paul Grethel" userId="cff081600656a070" providerId="LiveId" clId="{FB7239CB-B052-45F3-9BEF-8E3622A24A90}" dt="2017-11-18T21:50:46.691" v="3984" actId="1076"/>
        <pc:sldMkLst>
          <pc:docMk/>
          <pc:sldMk cId="2226141601" sldId="344"/>
        </pc:sldMkLst>
        <pc:spChg chg="mod">
          <ac:chgData name="Paul Grethel" userId="cff081600656a070" providerId="LiveId" clId="{FB7239CB-B052-45F3-9BEF-8E3622A24A90}" dt="2017-11-18T21:50:42.081" v="3983" actId="1076"/>
          <ac:spMkLst>
            <pc:docMk/>
            <pc:sldMk cId="2226141601" sldId="344"/>
            <ac:spMk id="2" creationId="{E787A3D7-BBD4-4903-893B-5E69164B10EE}"/>
          </ac:spMkLst>
        </pc:spChg>
        <pc:spChg chg="mod">
          <ac:chgData name="Paul Grethel" userId="cff081600656a070" providerId="LiveId" clId="{FB7239CB-B052-45F3-9BEF-8E3622A24A90}" dt="2017-11-18T21:50:46.691" v="3984" actId="1076"/>
          <ac:spMkLst>
            <pc:docMk/>
            <pc:sldMk cId="2226141601" sldId="344"/>
            <ac:spMk id="6" creationId="{D6A361E9-9193-4040-B3F2-181EEFBF8198}"/>
          </ac:spMkLst>
        </pc:spChg>
        <pc:picChg chg="del">
          <ac:chgData name="Paul Grethel" userId="cff081600656a070" providerId="LiveId" clId="{FB7239CB-B052-45F3-9BEF-8E3622A24A90}" dt="2017-11-18T21:50:11.191" v="3978" actId="478"/>
          <ac:picMkLst>
            <pc:docMk/>
            <pc:sldMk cId="2226141601" sldId="344"/>
            <ac:picMk id="3" creationId="{EE65F1B1-9C50-495E-8F4C-D1CD120E307E}"/>
          </ac:picMkLst>
        </pc:picChg>
        <pc:picChg chg="add del">
          <ac:chgData name="Paul Grethel" userId="cff081600656a070" providerId="LiveId" clId="{FB7239CB-B052-45F3-9BEF-8E3622A24A90}" dt="2017-11-18T21:50:29.222" v="3980" actId="1076"/>
          <ac:picMkLst>
            <pc:docMk/>
            <pc:sldMk cId="2226141601" sldId="344"/>
            <ac:picMk id="5" creationId="{140CAE3E-0D4A-4854-B3B7-F16F09BE0339}"/>
          </ac:picMkLst>
        </pc:picChg>
        <pc:picChg chg="add ord">
          <ac:chgData name="Paul Grethel" userId="cff081600656a070" providerId="LiveId" clId="{FB7239CB-B052-45F3-9BEF-8E3622A24A90}" dt="2017-11-18T21:50:34.519" v="3982" actId="167"/>
          <ac:picMkLst>
            <pc:docMk/>
            <pc:sldMk cId="2226141601" sldId="344"/>
            <ac:picMk id="7" creationId="{52B2C943-CD26-42BD-8968-928E8AB7B7B7}"/>
          </ac:picMkLst>
        </pc:picChg>
      </pc:sldChg>
      <pc:sldChg chg="modSp add">
        <pc:chgData name="Paul Grethel" userId="cff081600656a070" providerId="LiveId" clId="{FB7239CB-B052-45F3-9BEF-8E3622A24A90}" dt="2017-11-18T21:49:07.567" v="3977" actId="1076"/>
        <pc:sldMkLst>
          <pc:docMk/>
          <pc:sldMk cId="403109153" sldId="345"/>
        </pc:sldMkLst>
        <pc:spChg chg="mod">
          <ac:chgData name="Paul Grethel" userId="cff081600656a070" providerId="LiveId" clId="{FB7239CB-B052-45F3-9BEF-8E3622A24A90}" dt="2017-11-18T21:49:07.567" v="3977" actId="1076"/>
          <ac:spMkLst>
            <pc:docMk/>
            <pc:sldMk cId="403109153" sldId="345"/>
            <ac:spMk id="2" creationId="{E787A3D7-BBD4-4903-893B-5E69164B10EE}"/>
          </ac:spMkLst>
        </pc:spChg>
        <pc:spChg chg="mod">
          <ac:chgData name="Paul Grethel" userId="cff081600656a070" providerId="LiveId" clId="{FB7239CB-B052-45F3-9BEF-8E3622A24A90}" dt="2017-11-18T21:49:02.630" v="3976" actId="1076"/>
          <ac:spMkLst>
            <pc:docMk/>
            <pc:sldMk cId="403109153" sldId="345"/>
            <ac:spMk id="6" creationId="{D6A361E9-9193-4040-B3F2-181EEFBF8198}"/>
          </ac:spMkLst>
        </pc:spChg>
      </pc:sldChg>
      <pc:sldChg chg="modSp add">
        <pc:chgData name="Paul Grethel" userId="cff081600656a070" providerId="LiveId" clId="{FB7239CB-B052-45F3-9BEF-8E3622A24A90}" dt="2017-11-18T21:45:10.114" v="3637" actId="20577"/>
        <pc:sldMkLst>
          <pc:docMk/>
          <pc:sldMk cId="2413456047" sldId="346"/>
        </pc:sldMkLst>
        <pc:spChg chg="mod">
          <ac:chgData name="Paul Grethel" userId="cff081600656a070" providerId="LiveId" clId="{FB7239CB-B052-45F3-9BEF-8E3622A24A90}" dt="2017-11-18T21:45:10.114" v="3637" actId="20577"/>
          <ac:spMkLst>
            <pc:docMk/>
            <pc:sldMk cId="2413456047" sldId="346"/>
            <ac:spMk id="2" creationId="{E787A3D7-BBD4-4903-893B-5E69164B10EE}"/>
          </ac:spMkLst>
        </pc:spChg>
      </pc:sldChg>
      <pc:sldChg chg="modSp add">
        <pc:chgData name="Paul Grethel" userId="cff081600656a070" providerId="LiveId" clId="{FB7239CB-B052-45F3-9BEF-8E3622A24A90}" dt="2017-11-18T21:53:39.192" v="4447" actId="20577"/>
        <pc:sldMkLst>
          <pc:docMk/>
          <pc:sldMk cId="625966684" sldId="347"/>
        </pc:sldMkLst>
        <pc:spChg chg="mod">
          <ac:chgData name="Paul Grethel" userId="cff081600656a070" providerId="LiveId" clId="{FB7239CB-B052-45F3-9BEF-8E3622A24A90}" dt="2017-11-18T21:53:39.192" v="4447" actId="20577"/>
          <ac:spMkLst>
            <pc:docMk/>
            <pc:sldMk cId="625966684" sldId="347"/>
            <ac:spMk id="2" creationId="{E787A3D7-BBD4-4903-893B-5E69164B10EE}"/>
          </ac:spMkLst>
        </pc:spChg>
        <pc:spChg chg="mod">
          <ac:chgData name="Paul Grethel" userId="cff081600656a070" providerId="LiveId" clId="{FB7239CB-B052-45F3-9BEF-8E3622A24A90}" dt="2017-11-18T21:51:17.410" v="4016" actId="20577"/>
          <ac:spMkLst>
            <pc:docMk/>
            <pc:sldMk cId="625966684" sldId="347"/>
            <ac:spMk id="6" creationId="{D6A361E9-9193-4040-B3F2-181EEFBF8198}"/>
          </ac:spMkLst>
        </pc:spChg>
      </pc:sldChg>
      <pc:sldChg chg="modSp add">
        <pc:chgData name="Paul Grethel" userId="cff081600656a070" providerId="LiveId" clId="{FB7239CB-B052-45F3-9BEF-8E3622A24A90}" dt="2017-11-18T23:16:45.274" v="4982" actId="20577"/>
        <pc:sldMkLst>
          <pc:docMk/>
          <pc:sldMk cId="1121866978" sldId="348"/>
        </pc:sldMkLst>
        <pc:spChg chg="mod">
          <ac:chgData name="Paul Grethel" userId="cff081600656a070" providerId="LiveId" clId="{FB7239CB-B052-45F3-9BEF-8E3622A24A90}" dt="2017-11-18T23:16:45.274" v="4982" actId="20577"/>
          <ac:spMkLst>
            <pc:docMk/>
            <pc:sldMk cId="1121866978" sldId="348"/>
            <ac:spMk id="2" creationId="{E787A3D7-BBD4-4903-893B-5E69164B10EE}"/>
          </ac:spMkLst>
        </pc:spChg>
        <pc:spChg chg="mod">
          <ac:chgData name="Paul Grethel" userId="cff081600656a070" providerId="LiveId" clId="{FB7239CB-B052-45F3-9BEF-8E3622A24A90}" dt="2017-11-18T21:54:12.114" v="4464" actId="20577"/>
          <ac:spMkLst>
            <pc:docMk/>
            <pc:sldMk cId="1121866978" sldId="348"/>
            <ac:spMk id="6" creationId="{D6A361E9-9193-4040-B3F2-181EEFBF8198}"/>
          </ac:spMkLst>
        </pc:spChg>
      </pc:sldChg>
      <pc:sldChg chg="modSp add">
        <pc:chgData name="Paul Grethel" userId="cff081600656a070" providerId="LiveId" clId="{FB7239CB-B052-45F3-9BEF-8E3622A24A90}" dt="2017-11-18T23:22:21.335" v="5676" actId="14100"/>
        <pc:sldMkLst>
          <pc:docMk/>
          <pc:sldMk cId="1024782340" sldId="349"/>
        </pc:sldMkLst>
        <pc:spChg chg="mod">
          <ac:chgData name="Paul Grethel" userId="cff081600656a070" providerId="LiveId" clId="{FB7239CB-B052-45F3-9BEF-8E3622A24A90}" dt="2017-11-18T23:22:21.335" v="5676" actId="14100"/>
          <ac:spMkLst>
            <pc:docMk/>
            <pc:sldMk cId="1024782340" sldId="349"/>
            <ac:spMk id="2" creationId="{E787A3D7-BBD4-4903-893B-5E69164B10EE}"/>
          </ac:spMkLst>
        </pc:spChg>
        <pc:spChg chg="mod">
          <ac:chgData name="Paul Grethel" userId="cff081600656a070" providerId="LiveId" clId="{FB7239CB-B052-45F3-9BEF-8E3622A24A90}" dt="2017-11-18T23:22:07.398" v="5673" actId="1076"/>
          <ac:spMkLst>
            <pc:docMk/>
            <pc:sldMk cId="1024782340" sldId="349"/>
            <ac:spMk id="6" creationId="{D6A361E9-9193-4040-B3F2-181EEFBF8198}"/>
          </ac:spMkLst>
        </pc:spChg>
      </pc:sldChg>
      <pc:sldChg chg="addSp modSp add">
        <pc:chgData name="Paul Grethel" userId="cff081600656a070" providerId="LiveId" clId="{FB7239CB-B052-45F3-9BEF-8E3622A24A90}" dt="2017-11-19T16:01:14.441" v="10603" actId="14100"/>
        <pc:sldMkLst>
          <pc:docMk/>
          <pc:sldMk cId="733796811" sldId="350"/>
        </pc:sldMkLst>
        <pc:spChg chg="add mod">
          <ac:chgData name="Paul Grethel" userId="cff081600656a070" providerId="LiveId" clId="{FB7239CB-B052-45F3-9BEF-8E3622A24A90}" dt="2017-11-19T16:01:14.441" v="10603" actId="14100"/>
          <ac:spMkLst>
            <pc:docMk/>
            <pc:sldMk cId="733796811" sldId="350"/>
            <ac:spMk id="2" creationId="{B2A5EF9F-3BB7-42B9-B615-F4FA39463729}"/>
          </ac:spMkLst>
        </pc:spChg>
        <pc:spChg chg="mod">
          <ac:chgData name="Paul Grethel" userId="cff081600656a070" providerId="LiveId" clId="{FB7239CB-B052-45F3-9BEF-8E3622A24A90}" dt="2017-11-19T15:56:33.946" v="9907" actId="20577"/>
          <ac:spMkLst>
            <pc:docMk/>
            <pc:sldMk cId="733796811" sldId="350"/>
            <ac:spMk id="7" creationId="{10DE9A1E-D948-4977-AE0B-F52259DE81DE}"/>
          </ac:spMkLst>
        </pc:spChg>
        <pc:spChg chg="mod">
          <ac:chgData name="Paul Grethel" userId="cff081600656a070" providerId="LiveId" clId="{FB7239CB-B052-45F3-9BEF-8E3622A24A90}" dt="2017-11-19T15:59:15.602" v="10355" actId="20577"/>
          <ac:spMkLst>
            <pc:docMk/>
            <pc:sldMk cId="733796811" sldId="350"/>
            <ac:spMk id="8" creationId="{42FF97B2-BA6F-4201-AF14-8A96F3FF0878}"/>
          </ac:spMkLst>
        </pc:spChg>
      </pc:sldChg>
      <pc:sldChg chg="addSp delSp modSp add">
        <pc:chgData name="Paul Grethel" userId="cff081600656a070" providerId="LiveId" clId="{FB7239CB-B052-45F3-9BEF-8E3622A24A90}" dt="2017-11-19T16:06:26.835" v="11159" actId="113"/>
        <pc:sldMkLst>
          <pc:docMk/>
          <pc:sldMk cId="1061325446" sldId="351"/>
        </pc:sldMkLst>
        <pc:spChg chg="del">
          <ac:chgData name="Paul Grethel" userId="cff081600656a070" providerId="LiveId" clId="{FB7239CB-B052-45F3-9BEF-8E3622A24A90}" dt="2017-11-19T16:01:43.160" v="10605" actId="478"/>
          <ac:spMkLst>
            <pc:docMk/>
            <pc:sldMk cId="1061325446" sldId="351"/>
            <ac:spMk id="2" creationId="{B2A5EF9F-3BB7-42B9-B615-F4FA39463729}"/>
          </ac:spMkLst>
        </pc:spChg>
        <pc:spChg chg="add mod">
          <ac:chgData name="Paul Grethel" userId="cff081600656a070" providerId="LiveId" clId="{FB7239CB-B052-45F3-9BEF-8E3622A24A90}" dt="2017-11-19T16:06:16.867" v="11158" actId="1076"/>
          <ac:spMkLst>
            <pc:docMk/>
            <pc:sldMk cId="1061325446" sldId="351"/>
            <ac:spMk id="4" creationId="{43304AE6-3EDD-44CF-A662-1882719E771F}"/>
          </ac:spMkLst>
        </pc:spChg>
        <pc:spChg chg="mod">
          <ac:chgData name="Paul Grethel" userId="cff081600656a070" providerId="LiveId" clId="{FB7239CB-B052-45F3-9BEF-8E3622A24A90}" dt="2017-11-19T16:06:26.835" v="11159" actId="113"/>
          <ac:spMkLst>
            <pc:docMk/>
            <pc:sldMk cId="1061325446" sldId="351"/>
            <ac:spMk id="8" creationId="{42FF97B2-BA6F-4201-AF14-8A96F3FF0878}"/>
          </ac:spMkLst>
        </pc:spChg>
      </pc:sldChg>
      <pc:sldChg chg="addSp modSp add ord">
        <pc:chgData name="Paul Grethel" userId="cff081600656a070" providerId="LiveId" clId="{FB7239CB-B052-45F3-9BEF-8E3622A24A90}" dt="2017-11-19T16:22:36.734" v="11570" actId="14100"/>
        <pc:sldMkLst>
          <pc:docMk/>
          <pc:sldMk cId="2941891248" sldId="352"/>
        </pc:sldMkLst>
        <pc:spChg chg="mod">
          <ac:chgData name="Paul Grethel" userId="cff081600656a070" providerId="LiveId" clId="{FB7239CB-B052-45F3-9BEF-8E3622A24A90}" dt="2017-11-19T16:13:38.494" v="11239" actId="20577"/>
          <ac:spMkLst>
            <pc:docMk/>
            <pc:sldMk cId="2941891248" sldId="352"/>
            <ac:spMk id="7" creationId="{90FED581-3C4D-4786-B927-C82EDAE2819C}"/>
          </ac:spMkLst>
        </pc:spChg>
        <pc:spChg chg="mod">
          <ac:chgData name="Paul Grethel" userId="cff081600656a070" providerId="LiveId" clId="{FB7239CB-B052-45F3-9BEF-8E3622A24A90}" dt="2017-11-19T16:19:36.844" v="11558" actId="115"/>
          <ac:spMkLst>
            <pc:docMk/>
            <pc:sldMk cId="2941891248" sldId="352"/>
            <ac:spMk id="8" creationId="{0AC3721B-E2D1-46F9-AF2E-4CB160CB8FD1}"/>
          </ac:spMkLst>
        </pc:spChg>
        <pc:picChg chg="mod">
          <ac:chgData name="Paul Grethel" userId="cff081600656a070" providerId="LiveId" clId="{FB7239CB-B052-45F3-9BEF-8E3622A24A90}" dt="2017-11-19T16:22:04.609" v="11562" actId="1076"/>
          <ac:picMkLst>
            <pc:docMk/>
            <pc:sldMk cId="2941891248" sldId="352"/>
            <ac:picMk id="2" creationId="{5882F79D-88C6-43D9-BE95-94385CB613AE}"/>
          </ac:picMkLst>
        </pc:picChg>
        <pc:picChg chg="add mod">
          <ac:chgData name="Paul Grethel" userId="cff081600656a070" providerId="LiveId" clId="{FB7239CB-B052-45F3-9BEF-8E3622A24A90}" dt="2017-11-19T16:19:42.328" v="11559" actId="14100"/>
          <ac:picMkLst>
            <pc:docMk/>
            <pc:sldMk cId="2941891248" sldId="352"/>
            <ac:picMk id="3" creationId="{FD5A3076-7B71-435E-801F-F0A3BFEB5F44}"/>
          </ac:picMkLst>
        </pc:picChg>
        <pc:picChg chg="add mod">
          <ac:chgData name="Paul Grethel" userId="cff081600656a070" providerId="LiveId" clId="{FB7239CB-B052-45F3-9BEF-8E3622A24A90}" dt="2017-11-19T16:22:36.734" v="11570" actId="14100"/>
          <ac:picMkLst>
            <pc:docMk/>
            <pc:sldMk cId="2941891248" sldId="352"/>
            <ac:picMk id="4" creationId="{B1955FB2-EDD6-4414-857C-398EEB293E8D}"/>
          </ac:picMkLst>
        </pc:picChg>
        <pc:picChg chg="add mod">
          <ac:chgData name="Paul Grethel" userId="cff081600656a070" providerId="LiveId" clId="{FB7239CB-B052-45F3-9BEF-8E3622A24A90}" dt="2017-11-19T16:22:26.781" v="11568" actId="1076"/>
          <ac:picMkLst>
            <pc:docMk/>
            <pc:sldMk cId="2941891248" sldId="352"/>
            <ac:picMk id="5" creationId="{F5776195-2C07-460C-A4B0-432B939ED72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0671-B0DD-42EC-A817-0550F545E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A4D69-6A31-4422-8E31-30960C49C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43202-7078-44AB-AF4B-15462573128B}"/>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5" name="Footer Placeholder 4">
            <a:extLst>
              <a:ext uri="{FF2B5EF4-FFF2-40B4-BE49-F238E27FC236}">
                <a16:creationId xmlns:a16="http://schemas.microsoft.com/office/drawing/2014/main" id="{6231065A-B720-41A6-8A2C-F1B266F6F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6383E-EDC4-4581-8CE3-31363CD2B878}"/>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3051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7313-4887-4C79-A993-A52F4B716C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49A7B8-5331-4CF5-81E8-DA1E6AF4C6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0F26E-8EE9-424F-8B8B-DA95181785FB}"/>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5" name="Footer Placeholder 4">
            <a:extLst>
              <a:ext uri="{FF2B5EF4-FFF2-40B4-BE49-F238E27FC236}">
                <a16:creationId xmlns:a16="http://schemas.microsoft.com/office/drawing/2014/main" id="{B674DCA5-2E91-4336-9A5A-180551461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891CD-8DC3-448D-A55D-BF33FF9FC432}"/>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123006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C66B3-D368-4E73-BDE1-BC92776009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811493-52AE-48B9-81EF-FF5F139D75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DD893-F658-4EA4-AD86-D99BB0512364}"/>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5" name="Footer Placeholder 4">
            <a:extLst>
              <a:ext uri="{FF2B5EF4-FFF2-40B4-BE49-F238E27FC236}">
                <a16:creationId xmlns:a16="http://schemas.microsoft.com/office/drawing/2014/main" id="{364677D7-A978-4F48-A532-89E748F11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D8A14-EF5A-411C-98DB-1290F069D935}"/>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7047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D804-8FD3-4F8E-B660-D38A54A33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4A902-B49E-4E56-8496-BDA0F3DBC6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05674-2957-4330-8F0A-998CC3B36F38}"/>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5" name="Footer Placeholder 4">
            <a:extLst>
              <a:ext uri="{FF2B5EF4-FFF2-40B4-BE49-F238E27FC236}">
                <a16:creationId xmlns:a16="http://schemas.microsoft.com/office/drawing/2014/main" id="{3B49F0DB-BE6B-4C78-BDB7-5DE46DD6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D98E4-EF4E-4286-8530-CA23A1922991}"/>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9153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B32F-DAB6-4298-A77A-764B76AD33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47E76-7E29-4AE7-88F1-B7E7CD90F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0DC8E2-774A-4B0B-80D4-D02C26BCC850}"/>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5" name="Footer Placeholder 4">
            <a:extLst>
              <a:ext uri="{FF2B5EF4-FFF2-40B4-BE49-F238E27FC236}">
                <a16:creationId xmlns:a16="http://schemas.microsoft.com/office/drawing/2014/main" id="{FBEB7BA2-B6FF-4901-84DB-CA73BD7B1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9288C-97D1-486D-8B2B-86F0289AB7DA}"/>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7755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0E5C-0BE4-44A4-89C2-E5FF2F54C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8ED01A-98CC-44B1-8801-D94C38FE15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D3511-A894-4B6A-B24A-B6ED9F569C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78493-2E61-4D99-B9C5-F61616D750C8}"/>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6" name="Footer Placeholder 5">
            <a:extLst>
              <a:ext uri="{FF2B5EF4-FFF2-40B4-BE49-F238E27FC236}">
                <a16:creationId xmlns:a16="http://schemas.microsoft.com/office/drawing/2014/main" id="{C0AEA3C4-07E1-4C4A-A115-F18813B4A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2E79-40AD-41B9-B70E-B0A6823D9A8A}"/>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1899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1A40-DBEB-42C9-8B99-6D833FE519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F7008-D67B-428E-B0D3-638CFCD6A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30D843-86C0-4282-884B-8810B87402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B4187B-ACF4-4F24-8459-4BD3C103D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D3733-F17D-441F-A688-D154CA347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49C2BE-0075-4CCD-A032-65D76F06A905}"/>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8" name="Footer Placeholder 7">
            <a:extLst>
              <a:ext uri="{FF2B5EF4-FFF2-40B4-BE49-F238E27FC236}">
                <a16:creationId xmlns:a16="http://schemas.microsoft.com/office/drawing/2014/main" id="{5F64B9A8-69B0-443B-A974-39BB4D8A0B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465927-B8AC-4917-A43C-E968F0D8E996}"/>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420556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FC25-2329-4F82-BA14-9219F8D57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B3BFA-1D9A-49DF-A6FF-CC0250249C04}"/>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4" name="Footer Placeholder 3">
            <a:extLst>
              <a:ext uri="{FF2B5EF4-FFF2-40B4-BE49-F238E27FC236}">
                <a16:creationId xmlns:a16="http://schemas.microsoft.com/office/drawing/2014/main" id="{2F92E8DB-6DDC-47E3-BDD3-C9563D50B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47E0F-8C3E-42E9-84C9-5655D1F8C9A3}"/>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3630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4F5AB-F139-4902-AD6C-AD7BB81EE6BB}"/>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3" name="Footer Placeholder 2">
            <a:extLst>
              <a:ext uri="{FF2B5EF4-FFF2-40B4-BE49-F238E27FC236}">
                <a16:creationId xmlns:a16="http://schemas.microsoft.com/office/drawing/2014/main" id="{160CCA8F-D153-4816-A564-16ECEC4D0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AF4EB-127E-4731-A9E3-9FDAD3ED680F}"/>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424710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A533-7B07-41CE-B406-FE81476AA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3EA82-D3F5-4BCD-98B4-1349E6118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8F7-0443-4DC0-9AB2-345891FCF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EF9A1E-4FCC-43F7-8DDD-FD94F2F4E196}"/>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6" name="Footer Placeholder 5">
            <a:extLst>
              <a:ext uri="{FF2B5EF4-FFF2-40B4-BE49-F238E27FC236}">
                <a16:creationId xmlns:a16="http://schemas.microsoft.com/office/drawing/2014/main" id="{2CA86295-B15E-457C-9825-49E8C8AA2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B9FD9-5399-4EDD-B1F1-B647BAB872A0}"/>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2481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BF34-5645-4D36-A666-B4CF97A49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BF61D-B8CC-4BE2-8087-14CBF69E6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65B5D-8792-47B8-AD04-671026EDF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1D7F93-FED7-4286-B607-F9521DE78FBE}"/>
              </a:ext>
            </a:extLst>
          </p:cNvPr>
          <p:cNvSpPr>
            <a:spLocks noGrp="1"/>
          </p:cNvSpPr>
          <p:nvPr>
            <p:ph type="dt" sz="half" idx="10"/>
          </p:nvPr>
        </p:nvSpPr>
        <p:spPr/>
        <p:txBody>
          <a:bodyPr/>
          <a:lstStyle/>
          <a:p>
            <a:fld id="{5ACFBFD6-E0F9-4572-9993-81516857C0D7}" type="datetimeFigureOut">
              <a:rPr lang="en-US" smtClean="0"/>
              <a:t>1/7/2018</a:t>
            </a:fld>
            <a:endParaRPr lang="en-US"/>
          </a:p>
        </p:txBody>
      </p:sp>
      <p:sp>
        <p:nvSpPr>
          <p:cNvPr id="6" name="Footer Placeholder 5">
            <a:extLst>
              <a:ext uri="{FF2B5EF4-FFF2-40B4-BE49-F238E27FC236}">
                <a16:creationId xmlns:a16="http://schemas.microsoft.com/office/drawing/2014/main" id="{0AEF22E4-3FAE-4CDD-A5A0-1A1B6E808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B5530-23F9-433A-916A-F46B9FCA2EE5}"/>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80687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AB485-1F67-452D-BD6D-199D7D969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824E43-537C-449A-B333-5C6E28690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91FAF-9B9C-4806-8AD9-0DADA34EB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FBFD6-E0F9-4572-9993-81516857C0D7}" type="datetimeFigureOut">
              <a:rPr lang="en-US" smtClean="0"/>
              <a:t>1/7/2018</a:t>
            </a:fld>
            <a:endParaRPr lang="en-US"/>
          </a:p>
        </p:txBody>
      </p:sp>
      <p:sp>
        <p:nvSpPr>
          <p:cNvPr id="5" name="Footer Placeholder 4">
            <a:extLst>
              <a:ext uri="{FF2B5EF4-FFF2-40B4-BE49-F238E27FC236}">
                <a16:creationId xmlns:a16="http://schemas.microsoft.com/office/drawing/2014/main" id="{F293B42F-43FC-402D-AC46-B5CC8F5B6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F4324F-FA5A-4AEE-A6DF-EB038D792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BB945-4B6F-4F70-BF4B-1E247F753E54}" type="slidenum">
              <a:rPr lang="en-US" smtClean="0"/>
              <a:t>‹#›</a:t>
            </a:fld>
            <a:endParaRPr lang="en-US"/>
          </a:p>
        </p:txBody>
      </p:sp>
    </p:spTree>
    <p:extLst>
      <p:ext uri="{BB962C8B-B14F-4D97-AF65-F5344CB8AC3E}">
        <p14:creationId xmlns:p14="http://schemas.microsoft.com/office/powerpoint/2010/main" val="7295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7D0049-8340-4DFA-A7D1-2A26D61F2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829"/>
            <a:ext cx="12192000" cy="9192990"/>
          </a:xfrm>
          <a:prstGeom prst="rect">
            <a:avLst/>
          </a:prstGeom>
        </p:spPr>
      </p:pic>
      <p:sp>
        <p:nvSpPr>
          <p:cNvPr id="7" name="TextBox 6">
            <a:extLst>
              <a:ext uri="{FF2B5EF4-FFF2-40B4-BE49-F238E27FC236}">
                <a16:creationId xmlns:a16="http://schemas.microsoft.com/office/drawing/2014/main" id="{F54D9614-4A45-4FE3-838A-0A54F5AA8639}"/>
              </a:ext>
            </a:extLst>
          </p:cNvPr>
          <p:cNvSpPr txBox="1"/>
          <p:nvPr/>
        </p:nvSpPr>
        <p:spPr>
          <a:xfrm>
            <a:off x="802433" y="5304153"/>
            <a:ext cx="4627983" cy="954107"/>
          </a:xfrm>
          <a:prstGeom prst="rect">
            <a:avLst/>
          </a:prstGeom>
          <a:noFill/>
        </p:spPr>
        <p:txBody>
          <a:bodyPr wrap="square" rtlCol="0">
            <a:spAutoFit/>
          </a:bodyPr>
          <a:lstStyle/>
          <a:p>
            <a:pPr algn="ctr"/>
            <a:r>
              <a:rPr lang="en-US" sz="2800" b="1" dirty="0">
                <a:solidFill>
                  <a:schemeClr val="bg1"/>
                </a:solidFill>
              </a:rPr>
              <a:t>Chapter 3</a:t>
            </a:r>
          </a:p>
          <a:p>
            <a:pPr algn="ctr"/>
            <a:r>
              <a:rPr lang="en-US" sz="2800" b="1" dirty="0">
                <a:solidFill>
                  <a:schemeClr val="bg1"/>
                </a:solidFill>
              </a:rPr>
              <a:t>Store Operations</a:t>
            </a:r>
          </a:p>
        </p:txBody>
      </p:sp>
    </p:spTree>
    <p:extLst>
      <p:ext uri="{BB962C8B-B14F-4D97-AF65-F5344CB8AC3E}">
        <p14:creationId xmlns:p14="http://schemas.microsoft.com/office/powerpoint/2010/main" val="220699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194637"/>
            <a:ext cx="3906006" cy="584775"/>
          </a:xfrm>
          <a:prstGeom prst="rect">
            <a:avLst/>
          </a:prstGeom>
          <a:noFill/>
        </p:spPr>
        <p:txBody>
          <a:bodyPr wrap="none" rtlCol="0">
            <a:spAutoFit/>
          </a:bodyPr>
          <a:lstStyle/>
          <a:p>
            <a:r>
              <a:rPr lang="en-US" sz="3200" b="1" dirty="0"/>
              <a:t>Locating Merchandise</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7" y="779412"/>
            <a:ext cx="11740507" cy="5755422"/>
          </a:xfrm>
          <a:prstGeom prst="rect">
            <a:avLst/>
          </a:prstGeom>
          <a:noFill/>
        </p:spPr>
        <p:txBody>
          <a:bodyPr wrap="square" rtlCol="0">
            <a:spAutoFit/>
          </a:bodyPr>
          <a:lstStyle/>
          <a:p>
            <a:r>
              <a:rPr lang="en-US" sz="2400" b="1" dirty="0"/>
              <a:t>Every store will have an </a:t>
            </a:r>
            <a:r>
              <a:rPr lang="en-US" sz="2400" b="1" i="1" dirty="0"/>
              <a:t>inventory control system </a:t>
            </a:r>
            <a:r>
              <a:rPr lang="en-US" sz="2400" b="1" dirty="0"/>
              <a:t>in place to help you locate </a:t>
            </a:r>
            <a:br>
              <a:rPr lang="en-US" sz="2400" b="1" dirty="0"/>
            </a:br>
            <a:r>
              <a:rPr lang="en-US" sz="2400" b="1" dirty="0"/>
              <a:t>items in the store and to re-order items when necessary.</a:t>
            </a:r>
            <a:endParaRPr lang="en-US" sz="2400" dirty="0"/>
          </a:p>
          <a:p>
            <a:endParaRPr lang="en-US" sz="1600" b="1" dirty="0"/>
          </a:p>
          <a:p>
            <a:r>
              <a:rPr lang="en-US" sz="2400" b="1" dirty="0"/>
              <a:t>A </a:t>
            </a:r>
            <a:r>
              <a:rPr lang="en-US" sz="2400" b="1" u="sng" dirty="0"/>
              <a:t>perpetual inventory system</a:t>
            </a:r>
            <a:r>
              <a:rPr lang="en-US" sz="2400" b="1" dirty="0"/>
              <a:t> is one in which every time someone buys an item, the quantity if subtracted from the stores total quantity of that item.  This system is very helpful; however, it doesn’t account for broken or stolen merchandise.</a:t>
            </a:r>
          </a:p>
          <a:p>
            <a:endParaRPr lang="en-US" sz="1600" b="1" dirty="0"/>
          </a:p>
          <a:p>
            <a:r>
              <a:rPr lang="en-US" sz="2400" b="1" dirty="0"/>
              <a:t>A </a:t>
            </a:r>
            <a:r>
              <a:rPr lang="en-US" sz="2400" b="1" u="sng" dirty="0"/>
              <a:t>physical inventory system</a:t>
            </a:r>
            <a:r>
              <a:rPr lang="en-US" sz="2400" b="1" dirty="0"/>
              <a:t> is when the store will have its personnel go to each item in </a:t>
            </a:r>
            <a:br>
              <a:rPr lang="en-US" sz="2400" b="1" dirty="0"/>
            </a:br>
            <a:r>
              <a:rPr lang="en-US" sz="2400" b="1" dirty="0"/>
              <a:t>the store and count the number it has.  This is more accurate and will help:</a:t>
            </a:r>
          </a:p>
          <a:p>
            <a:pPr marL="4000500" lvl="8" indent="-342900">
              <a:buFont typeface="Arial" panose="020B0604020202020204" pitchFamily="34" charset="0"/>
              <a:buChar char="•"/>
            </a:pPr>
            <a:r>
              <a:rPr lang="en-US" sz="2400" dirty="0"/>
              <a:t>Ensure that an item’s total on-hand quantity at the store is correct</a:t>
            </a:r>
          </a:p>
          <a:p>
            <a:pPr marL="4000500" lvl="8" indent="-342900">
              <a:buFont typeface="Arial" panose="020B0604020202020204" pitchFamily="34" charset="0"/>
              <a:buChar char="•"/>
            </a:pPr>
            <a:r>
              <a:rPr lang="en-US" sz="2400" dirty="0"/>
              <a:t>Locate products that might have been damaged or expired (usually food items)</a:t>
            </a:r>
          </a:p>
          <a:p>
            <a:pPr marL="4000500" lvl="8" indent="-342900">
              <a:buFont typeface="Arial" panose="020B0604020202020204" pitchFamily="34" charset="0"/>
              <a:buChar char="•"/>
            </a:pPr>
            <a:r>
              <a:rPr lang="en-US" sz="2400" dirty="0"/>
              <a:t>Calculate shrinkage (items stolen from a store by customers or personnel)</a:t>
            </a:r>
          </a:p>
          <a:p>
            <a:pPr marL="4000500" lvl="8" indent="-342900">
              <a:buFont typeface="Arial" panose="020B0604020202020204" pitchFamily="34" charset="0"/>
              <a:buChar char="•"/>
            </a:pPr>
            <a:r>
              <a:rPr lang="en-US" sz="2400" dirty="0"/>
              <a:t>Verify the profitability of a store.</a:t>
            </a:r>
          </a:p>
        </p:txBody>
      </p:sp>
      <p:pic>
        <p:nvPicPr>
          <p:cNvPr id="5" name="Picture 4" descr="A picture containing indoor, kitchen, preparing, person&#10;&#10;Description generated with very high confidence">
            <a:extLst>
              <a:ext uri="{FF2B5EF4-FFF2-40B4-BE49-F238E27FC236}">
                <a16:creationId xmlns:a16="http://schemas.microsoft.com/office/drawing/2014/main" id="{008264CB-F893-4467-B1AA-2E0574A48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5465"/>
            <a:ext cx="4049486" cy="2281401"/>
          </a:xfrm>
          <a:prstGeom prst="rect">
            <a:avLst/>
          </a:prstGeom>
        </p:spPr>
      </p:pic>
    </p:spTree>
    <p:extLst>
      <p:ext uri="{BB962C8B-B14F-4D97-AF65-F5344CB8AC3E}">
        <p14:creationId xmlns:p14="http://schemas.microsoft.com/office/powerpoint/2010/main" val="40310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3906006" cy="584775"/>
          </a:xfrm>
          <a:prstGeom prst="rect">
            <a:avLst/>
          </a:prstGeom>
          <a:noFill/>
        </p:spPr>
        <p:txBody>
          <a:bodyPr wrap="none" rtlCol="0">
            <a:spAutoFit/>
          </a:bodyPr>
          <a:lstStyle/>
          <a:p>
            <a:r>
              <a:rPr lang="en-US" sz="3200" b="1" dirty="0"/>
              <a:t>Locating Merchandise</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2677656"/>
          </a:xfrm>
          <a:prstGeom prst="rect">
            <a:avLst/>
          </a:prstGeom>
          <a:noFill/>
        </p:spPr>
        <p:txBody>
          <a:bodyPr wrap="square" rtlCol="0">
            <a:spAutoFit/>
          </a:bodyPr>
          <a:lstStyle/>
          <a:p>
            <a:r>
              <a:rPr lang="en-US" sz="2400" b="1" dirty="0"/>
              <a:t>Monitoring inventory helps you easily locate the items that your customers are interested in purchasing.</a:t>
            </a:r>
          </a:p>
          <a:p>
            <a:endParaRPr lang="en-US" sz="2400" b="1" dirty="0"/>
          </a:p>
          <a:p>
            <a:r>
              <a:rPr lang="en-US" sz="2400" b="1" dirty="0"/>
              <a:t>If an item can’t be found on the sales floor/shelves, you should check the fitting rooms and the customer service desk.  Return any items found at these locations to the proper locations on the sales floor.  You can also check the stockroom to see if merchandise is available to be put out.</a:t>
            </a:r>
          </a:p>
        </p:txBody>
      </p:sp>
      <p:pic>
        <p:nvPicPr>
          <p:cNvPr id="5" name="Picture 4" descr="A picture containing floor, indoor, wall, person&#10;&#10;Description generated with very high confidence">
            <a:extLst>
              <a:ext uri="{FF2B5EF4-FFF2-40B4-BE49-F238E27FC236}">
                <a16:creationId xmlns:a16="http://schemas.microsoft.com/office/drawing/2014/main" id="{F8F8D7D5-415A-49E7-B090-6EF7D4E6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212" y="3954140"/>
            <a:ext cx="3868807" cy="2903860"/>
          </a:xfrm>
          <a:prstGeom prst="rect">
            <a:avLst/>
          </a:prstGeom>
        </p:spPr>
      </p:pic>
    </p:spTree>
    <p:extLst>
      <p:ext uri="{BB962C8B-B14F-4D97-AF65-F5344CB8AC3E}">
        <p14:creationId xmlns:p14="http://schemas.microsoft.com/office/powerpoint/2010/main" val="241345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5679504" cy="584775"/>
          </a:xfrm>
          <a:prstGeom prst="rect">
            <a:avLst/>
          </a:prstGeom>
          <a:noFill/>
        </p:spPr>
        <p:txBody>
          <a:bodyPr wrap="none" rtlCol="0">
            <a:spAutoFit/>
          </a:bodyPr>
          <a:lstStyle/>
          <a:p>
            <a:r>
              <a:rPr lang="en-US" sz="3200" b="1" dirty="0"/>
              <a:t>Handling Returned Merchandise</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2677656"/>
          </a:xfrm>
          <a:prstGeom prst="rect">
            <a:avLst/>
          </a:prstGeom>
          <a:noFill/>
        </p:spPr>
        <p:txBody>
          <a:bodyPr wrap="square" rtlCol="0">
            <a:spAutoFit/>
          </a:bodyPr>
          <a:lstStyle/>
          <a:p>
            <a:r>
              <a:rPr lang="en-US" sz="2400" b="1" dirty="0"/>
              <a:t>With merchandise returns, exchanges or store credits, a sales associate must follow procedures for entering these items into the store’s record system.  This will keep the inventory records accurate.</a:t>
            </a:r>
          </a:p>
          <a:p>
            <a:endParaRPr lang="en-US" sz="2400" b="1" dirty="0"/>
          </a:p>
          <a:p>
            <a:r>
              <a:rPr lang="en-US" sz="2400" b="1" dirty="0"/>
              <a:t>Before returning an item that has been returned back to the shelves, you must examine the item and determine if it is in good condition.  This may also require packaging and new price tags.</a:t>
            </a:r>
          </a:p>
        </p:txBody>
      </p:sp>
      <p:pic>
        <p:nvPicPr>
          <p:cNvPr id="5" name="Picture 4" descr="A group of people looking at a computer&#10;&#10;Description generated with very high confidence">
            <a:extLst>
              <a:ext uri="{FF2B5EF4-FFF2-40B4-BE49-F238E27FC236}">
                <a16:creationId xmlns:a16="http://schemas.microsoft.com/office/drawing/2014/main" id="{D1DFACDF-13A3-499D-9D0D-52C5605DE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93" y="3540967"/>
            <a:ext cx="5896947" cy="3317033"/>
          </a:xfrm>
          <a:prstGeom prst="rect">
            <a:avLst/>
          </a:prstGeom>
        </p:spPr>
      </p:pic>
    </p:spTree>
    <p:extLst>
      <p:ext uri="{BB962C8B-B14F-4D97-AF65-F5344CB8AC3E}">
        <p14:creationId xmlns:p14="http://schemas.microsoft.com/office/powerpoint/2010/main" val="62596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8598379" cy="584775"/>
          </a:xfrm>
          <a:prstGeom prst="rect">
            <a:avLst/>
          </a:prstGeom>
          <a:noFill/>
        </p:spPr>
        <p:txBody>
          <a:bodyPr wrap="none" rtlCol="0">
            <a:spAutoFit/>
          </a:bodyPr>
          <a:lstStyle/>
          <a:p>
            <a:r>
              <a:rPr lang="en-US" sz="3200" b="1" dirty="0"/>
              <a:t>Handling Returned Merchandise That is Damaged</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4524315"/>
          </a:xfrm>
          <a:prstGeom prst="rect">
            <a:avLst/>
          </a:prstGeom>
          <a:noFill/>
        </p:spPr>
        <p:txBody>
          <a:bodyPr wrap="square" rtlCol="0">
            <a:spAutoFit/>
          </a:bodyPr>
          <a:lstStyle/>
          <a:p>
            <a:r>
              <a:rPr lang="en-US" sz="2400" b="1" dirty="0"/>
              <a:t>If a customer returns a damaged item, it may be:</a:t>
            </a:r>
          </a:p>
          <a:p>
            <a:r>
              <a:rPr lang="en-US" sz="2400" b="1" dirty="0"/>
              <a:t>Placed on clearance</a:t>
            </a:r>
          </a:p>
          <a:p>
            <a:pPr marL="342900" indent="-342900">
              <a:buFont typeface="Arial" panose="020B0604020202020204" pitchFamily="34" charset="0"/>
              <a:buChar char="•"/>
            </a:pPr>
            <a:r>
              <a:rPr lang="en-US" sz="2400" b="1" dirty="0"/>
              <a:t>Repaired</a:t>
            </a:r>
          </a:p>
          <a:p>
            <a:pPr marL="342900" indent="-342900">
              <a:buFont typeface="Arial" panose="020B0604020202020204" pitchFamily="34" charset="0"/>
              <a:buChar char="•"/>
            </a:pPr>
            <a:r>
              <a:rPr lang="en-US" sz="2400" b="1" dirty="0"/>
              <a:t>Returned to the vendor</a:t>
            </a:r>
          </a:p>
          <a:p>
            <a:pPr marL="342900" indent="-342900">
              <a:buFont typeface="Arial" panose="020B0604020202020204" pitchFamily="34" charset="0"/>
              <a:buChar char="•"/>
            </a:pPr>
            <a:r>
              <a:rPr lang="en-US" sz="2400" b="1" dirty="0"/>
              <a:t>Written off (taken as a loss for the business)</a:t>
            </a:r>
          </a:p>
          <a:p>
            <a:endParaRPr lang="en-US" sz="2400" b="1" dirty="0"/>
          </a:p>
          <a:p>
            <a:r>
              <a:rPr lang="en-US" sz="2400" b="1" dirty="0"/>
              <a:t>The manager will help you determine which is </a:t>
            </a:r>
            <a:br>
              <a:rPr lang="en-US" sz="2400" b="1" dirty="0"/>
            </a:br>
            <a:r>
              <a:rPr lang="en-US" sz="2400" b="1" dirty="0"/>
              <a:t>appropriate according to the store’s policies.  Any paperwork associated with this kind of return should show the following:</a:t>
            </a:r>
          </a:p>
          <a:p>
            <a:pPr marL="342900" indent="-342900">
              <a:buFont typeface="Arial" panose="020B0604020202020204" pitchFamily="34" charset="0"/>
              <a:buChar char="•"/>
            </a:pPr>
            <a:r>
              <a:rPr lang="en-US" sz="2400" b="1" dirty="0"/>
              <a:t>How the item was damaged (in shipping, in the store, but a customer, etc.</a:t>
            </a:r>
          </a:p>
          <a:p>
            <a:pPr marL="342900" indent="-342900">
              <a:buFont typeface="Arial" panose="020B0604020202020204" pitchFamily="34" charset="0"/>
              <a:buChar char="•"/>
            </a:pPr>
            <a:r>
              <a:rPr lang="en-US" sz="2400" b="1" dirty="0"/>
              <a:t>Whether a repair order is being initiated</a:t>
            </a:r>
          </a:p>
          <a:p>
            <a:pPr marL="342900" indent="-342900">
              <a:buFont typeface="Arial" panose="020B0604020202020204" pitchFamily="34" charset="0"/>
              <a:buChar char="•"/>
            </a:pPr>
            <a:r>
              <a:rPr lang="en-US" sz="2400" b="1" dirty="0"/>
              <a:t>Date, item number and description</a:t>
            </a:r>
          </a:p>
        </p:txBody>
      </p:sp>
      <p:pic>
        <p:nvPicPr>
          <p:cNvPr id="5" name="Picture 4" descr="A picture containing indoor, floor, sitting&#10;&#10;Description generated with very high confidence">
            <a:extLst>
              <a:ext uri="{FF2B5EF4-FFF2-40B4-BE49-F238E27FC236}">
                <a16:creationId xmlns:a16="http://schemas.microsoft.com/office/drawing/2014/main" id="{84B4FC48-FCC6-4CC7-BFFC-11DA4026C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56" y="1383193"/>
            <a:ext cx="3289787" cy="2467340"/>
          </a:xfrm>
          <a:prstGeom prst="rect">
            <a:avLst/>
          </a:prstGeom>
        </p:spPr>
      </p:pic>
    </p:spTree>
    <p:extLst>
      <p:ext uri="{BB962C8B-B14F-4D97-AF65-F5344CB8AC3E}">
        <p14:creationId xmlns:p14="http://schemas.microsoft.com/office/powerpoint/2010/main" val="112186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18768"/>
            <a:ext cx="6027740" cy="584775"/>
          </a:xfrm>
          <a:prstGeom prst="rect">
            <a:avLst/>
          </a:prstGeom>
          <a:noFill/>
        </p:spPr>
        <p:txBody>
          <a:bodyPr wrap="none" rtlCol="0">
            <a:spAutoFit/>
          </a:bodyPr>
          <a:lstStyle/>
          <a:p>
            <a:r>
              <a:rPr lang="en-US" sz="3200" b="1" dirty="0"/>
              <a:t>Returning Inventory to the Vendor</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574765" y="906654"/>
            <a:ext cx="10415451" cy="5262979"/>
          </a:xfrm>
          <a:prstGeom prst="rect">
            <a:avLst/>
          </a:prstGeom>
          <a:noFill/>
        </p:spPr>
        <p:txBody>
          <a:bodyPr wrap="square" rtlCol="0">
            <a:spAutoFit/>
          </a:bodyPr>
          <a:lstStyle/>
          <a:p>
            <a:r>
              <a:rPr lang="en-US" sz="2400" b="1" dirty="0"/>
              <a:t>If an item that has been returned can’t be repaired or resold by the store, it </a:t>
            </a:r>
            <a:br>
              <a:rPr lang="en-US" sz="2400" b="1" dirty="0"/>
            </a:br>
            <a:r>
              <a:rPr lang="en-US" sz="2400" b="1" dirty="0"/>
              <a:t>might be</a:t>
            </a:r>
          </a:p>
          <a:p>
            <a:pPr marL="342900" indent="-342900">
              <a:buFont typeface="Arial" panose="020B0604020202020204" pitchFamily="34" charset="0"/>
              <a:buChar char="•"/>
            </a:pPr>
            <a:r>
              <a:rPr lang="en-US" sz="2400" b="1" dirty="0"/>
              <a:t>Given to charity</a:t>
            </a:r>
          </a:p>
          <a:p>
            <a:pPr marL="342900" indent="-342900">
              <a:buFont typeface="Arial" panose="020B0604020202020204" pitchFamily="34" charset="0"/>
              <a:buChar char="•"/>
            </a:pPr>
            <a:r>
              <a:rPr lang="en-US" sz="2400" b="1" dirty="0"/>
              <a:t>Thrown away</a:t>
            </a:r>
          </a:p>
          <a:p>
            <a:pPr marL="342900" indent="-342900">
              <a:buFont typeface="Arial" panose="020B0604020202020204" pitchFamily="34" charset="0"/>
              <a:buChar char="•"/>
            </a:pPr>
            <a:r>
              <a:rPr lang="en-US" sz="2400" b="1" dirty="0"/>
              <a:t>Sent to a liquidation center or discount outlet</a:t>
            </a:r>
          </a:p>
          <a:p>
            <a:pPr marL="342900" indent="-342900">
              <a:buFont typeface="Arial" panose="020B0604020202020204" pitchFamily="34" charset="0"/>
              <a:buChar char="•"/>
            </a:pPr>
            <a:r>
              <a:rPr lang="en-US" sz="2400" b="1" dirty="0"/>
              <a:t>Returned to the vendor, sometimes called an RTV</a:t>
            </a:r>
          </a:p>
          <a:p>
            <a:endParaRPr lang="en-US" sz="2400" b="1" dirty="0"/>
          </a:p>
          <a:p>
            <a:r>
              <a:rPr lang="en-US" sz="2400" b="1" dirty="0"/>
              <a:t>Learn about the requirements in your store before </a:t>
            </a:r>
            <a:br>
              <a:rPr lang="en-US" sz="2400" b="1" dirty="0"/>
            </a:br>
            <a:r>
              <a:rPr lang="en-US" sz="2400" b="1" dirty="0"/>
              <a:t>completing an RTV.  These might include</a:t>
            </a:r>
          </a:p>
          <a:p>
            <a:pPr marL="342900" indent="-342900">
              <a:buFont typeface="Arial" panose="020B0604020202020204" pitchFamily="34" charset="0"/>
              <a:buChar char="•"/>
            </a:pPr>
            <a:r>
              <a:rPr lang="en-US" sz="2400" b="1" dirty="0"/>
              <a:t>Electronic devices must include original packaging and accessory items</a:t>
            </a:r>
          </a:p>
          <a:p>
            <a:pPr marL="342900" indent="-342900">
              <a:buFont typeface="Arial" panose="020B0604020202020204" pitchFamily="34" charset="0"/>
              <a:buChar char="•"/>
            </a:pPr>
            <a:r>
              <a:rPr lang="en-US" sz="2400" b="1" dirty="0"/>
              <a:t>Your store may have to obtain a preauthorization number from the vendor</a:t>
            </a:r>
          </a:p>
          <a:p>
            <a:pPr marL="342900" indent="-342900">
              <a:buFont typeface="Arial" panose="020B0604020202020204" pitchFamily="34" charset="0"/>
              <a:buChar char="•"/>
            </a:pPr>
            <a:r>
              <a:rPr lang="en-US" sz="2400" b="1" dirty="0"/>
              <a:t>The price tag or security device might need to be un-attached.</a:t>
            </a:r>
          </a:p>
          <a:p>
            <a:pPr marL="342900" indent="-342900">
              <a:buFont typeface="Arial" panose="020B0604020202020204" pitchFamily="34" charset="0"/>
              <a:buChar char="•"/>
            </a:pPr>
            <a:r>
              <a:rPr lang="en-US" sz="2400" b="1" dirty="0"/>
              <a:t>Paperwork must be completed accurately according to the store or vendor’s specifications.</a:t>
            </a:r>
          </a:p>
        </p:txBody>
      </p:sp>
      <p:pic>
        <p:nvPicPr>
          <p:cNvPr id="5" name="Picture 4" descr="A sign on the side of a building&#10;&#10;Description generated with very high confidence">
            <a:extLst>
              <a:ext uri="{FF2B5EF4-FFF2-40B4-BE49-F238E27FC236}">
                <a16:creationId xmlns:a16="http://schemas.microsoft.com/office/drawing/2014/main" id="{4010FA11-153C-4AFD-94E2-9DA951A4C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853" y="1548883"/>
            <a:ext cx="3236685" cy="2427514"/>
          </a:xfrm>
          <a:prstGeom prst="rect">
            <a:avLst/>
          </a:prstGeom>
        </p:spPr>
      </p:pic>
    </p:spTree>
    <p:extLst>
      <p:ext uri="{BB962C8B-B14F-4D97-AF65-F5344CB8AC3E}">
        <p14:creationId xmlns:p14="http://schemas.microsoft.com/office/powerpoint/2010/main" val="102478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1145638" y="960727"/>
            <a:ext cx="10337830" cy="4031873"/>
          </a:xfrm>
          <a:prstGeom prst="rect">
            <a:avLst/>
          </a:prstGeom>
          <a:noFill/>
        </p:spPr>
        <p:txBody>
          <a:bodyPr wrap="none" rtlCol="0">
            <a:spAutoFit/>
          </a:bodyPr>
          <a:lstStyle/>
          <a:p>
            <a:r>
              <a:rPr lang="en-US" sz="3200" b="1" dirty="0"/>
              <a:t>Chapter 3:  Store Operations</a:t>
            </a:r>
          </a:p>
          <a:p>
            <a:endParaRPr lang="en-US" sz="3200" dirty="0"/>
          </a:p>
          <a:p>
            <a:r>
              <a:rPr lang="en-US" sz="3200" dirty="0"/>
              <a:t>3.2 </a:t>
            </a:r>
            <a:r>
              <a:rPr lang="en-US" sz="3200" b="1" dirty="0"/>
              <a:t>Explore the Process of Merchandising</a:t>
            </a:r>
          </a:p>
          <a:p>
            <a:r>
              <a:rPr lang="en-US" sz="3200" dirty="0"/>
              <a:t>       Recognize the importance of having organized and well-</a:t>
            </a:r>
          </a:p>
          <a:p>
            <a:r>
              <a:rPr lang="en-US" sz="3200" dirty="0"/>
              <a:t>       maintained storage areas</a:t>
            </a:r>
          </a:p>
          <a:p>
            <a:r>
              <a:rPr lang="en-US" sz="3200" dirty="0"/>
              <a:t>       Discuss merchandising from the customer’s point of view</a:t>
            </a:r>
          </a:p>
          <a:p>
            <a:r>
              <a:rPr lang="en-US" sz="3200" dirty="0"/>
              <a:t>       Illustrate how to effectively arrange merchandise</a:t>
            </a:r>
          </a:p>
          <a:p>
            <a:r>
              <a:rPr lang="en-US" sz="3200" dirty="0"/>
              <a:t>       Use customer feedback to improve merchandising</a:t>
            </a:r>
          </a:p>
        </p:txBody>
      </p:sp>
      <p:sp>
        <p:nvSpPr>
          <p:cNvPr id="5" name="Oval 4">
            <a:extLst>
              <a:ext uri="{FF2B5EF4-FFF2-40B4-BE49-F238E27FC236}">
                <a16:creationId xmlns:a16="http://schemas.microsoft.com/office/drawing/2014/main" id="{5C6E51DA-5B93-4265-8DFC-08DC45EC4CB1}"/>
              </a:ext>
            </a:extLst>
          </p:cNvPr>
          <p:cNvSpPr/>
          <p:nvPr/>
        </p:nvSpPr>
        <p:spPr>
          <a:xfrm>
            <a:off x="1654651" y="261107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D3A0EC5-FBAF-4DF7-B8F8-ED55E53615F1}"/>
              </a:ext>
            </a:extLst>
          </p:cNvPr>
          <p:cNvSpPr/>
          <p:nvPr/>
        </p:nvSpPr>
        <p:spPr>
          <a:xfrm>
            <a:off x="1654651" y="3603380"/>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98FDCFF-3A3F-40AF-A571-482EF00ECAC7}"/>
              </a:ext>
            </a:extLst>
          </p:cNvPr>
          <p:cNvSpPr/>
          <p:nvPr/>
        </p:nvSpPr>
        <p:spPr>
          <a:xfrm>
            <a:off x="1654651" y="459568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374B4B2-59DF-40EF-A12B-6B600F715E82}"/>
              </a:ext>
            </a:extLst>
          </p:cNvPr>
          <p:cNvSpPr/>
          <p:nvPr/>
        </p:nvSpPr>
        <p:spPr>
          <a:xfrm>
            <a:off x="1654651" y="409953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516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8262DA-A60D-4695-899A-676B285C8FC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C3FC0C1-C709-44D8-8318-94E7CBB46950}"/>
              </a:ext>
            </a:extLst>
          </p:cNvPr>
          <p:cNvSpPr txBox="1"/>
          <p:nvPr/>
        </p:nvSpPr>
        <p:spPr>
          <a:xfrm>
            <a:off x="1215468" y="1409487"/>
            <a:ext cx="10755086" cy="4708981"/>
          </a:xfrm>
          <a:prstGeom prst="rect">
            <a:avLst/>
          </a:prstGeom>
          <a:noFill/>
        </p:spPr>
        <p:txBody>
          <a:bodyPr wrap="square" rtlCol="0">
            <a:spAutoFit/>
          </a:bodyPr>
          <a:lstStyle/>
          <a:p>
            <a:r>
              <a:rPr lang="en-US" sz="2000" b="1" dirty="0"/>
              <a:t>As if merchandising your store wasn’t keeping you busy enough, the reality is you should be maintaining your stockroom, as well. By keeping your stockroom neatly organized, your store will be more productive in replenishing merchandise, locating products in the back while customers are waiting and keeping products from getting misplaced or damaged. The goal should be to have a clear, visible home for all categories of merchandise as well as store accessories that include hangers, holiday decor, receipt rolls and much more.</a:t>
            </a:r>
          </a:p>
          <a:p>
            <a:r>
              <a:rPr lang="en-US" sz="2000" b="1" dirty="0"/>
              <a:t>There are a few key things you can do that will impact the efficiency of your inventory and overall stockroom organization. These include:</a:t>
            </a:r>
          </a:p>
          <a:p>
            <a:endParaRPr lang="en-US" sz="2000" dirty="0"/>
          </a:p>
          <a:p>
            <a:pPr marL="342900" indent="-342900">
              <a:buAutoNum type="arabicPeriod"/>
            </a:pPr>
            <a:r>
              <a:rPr lang="en-US" sz="2000" b="1" dirty="0"/>
              <a:t>Bins</a:t>
            </a:r>
            <a:r>
              <a:rPr lang="en-US" sz="2000" dirty="0"/>
              <a:t> </a:t>
            </a:r>
            <a:r>
              <a:rPr lang="en-US" sz="2000" b="1" dirty="0"/>
              <a:t>&amp; Bin Labels </a:t>
            </a:r>
            <a:r>
              <a:rPr lang="en-US" sz="2000" dirty="0"/>
              <a:t>– Using bins to identify various things is  a clean, organized way of keeping your stockroom from getting cluttered. By identifying these bins with labels, you help control the chaos of inventory just piling up without a place to go. </a:t>
            </a:r>
          </a:p>
          <a:p>
            <a:r>
              <a:rPr lang="en-US" sz="2000" dirty="0"/>
              <a:t>For example, you could have a bin labeled “returns” for items that need to be re-stocked or put back onto the floor. Other bin suggestions include “damaged items”, “return to vendor”, “store decor”, “promotional giveaways” and “hangers”. The list is endless based on your store’s unique needs.</a:t>
            </a:r>
          </a:p>
        </p:txBody>
      </p:sp>
      <p:sp>
        <p:nvSpPr>
          <p:cNvPr id="7" name="TextBox 6">
            <a:extLst>
              <a:ext uri="{FF2B5EF4-FFF2-40B4-BE49-F238E27FC236}">
                <a16:creationId xmlns:a16="http://schemas.microsoft.com/office/drawing/2014/main" id="{F9BFC000-9E18-4993-8800-5C163321C5EF}"/>
              </a:ext>
            </a:extLst>
          </p:cNvPr>
          <p:cNvSpPr txBox="1"/>
          <p:nvPr/>
        </p:nvSpPr>
        <p:spPr>
          <a:xfrm>
            <a:off x="2923027" y="412356"/>
            <a:ext cx="8855245" cy="584775"/>
          </a:xfrm>
          <a:prstGeom prst="rect">
            <a:avLst/>
          </a:prstGeom>
          <a:noFill/>
        </p:spPr>
        <p:txBody>
          <a:bodyPr wrap="none" rtlCol="0">
            <a:spAutoFit/>
          </a:bodyPr>
          <a:lstStyle/>
          <a:p>
            <a:r>
              <a:rPr lang="en-US" sz="3200" b="1" dirty="0"/>
              <a:t>Organizing &amp; Maintaining Supplies &amp; Storage Areas</a:t>
            </a:r>
            <a:endParaRPr lang="en-US" dirty="0"/>
          </a:p>
        </p:txBody>
      </p:sp>
    </p:spTree>
    <p:extLst>
      <p:ext uri="{BB962C8B-B14F-4D97-AF65-F5344CB8AC3E}">
        <p14:creationId xmlns:p14="http://schemas.microsoft.com/office/powerpoint/2010/main" val="61006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E64B7F35-F2BE-4710-8AEF-47D74C100E69}"/>
              </a:ext>
            </a:extLst>
          </p:cNvPr>
          <p:cNvSpPr/>
          <p:nvPr/>
        </p:nvSpPr>
        <p:spPr>
          <a:xfrm>
            <a:off x="444137" y="1141397"/>
            <a:ext cx="10215155" cy="3477875"/>
          </a:xfrm>
          <a:prstGeom prst="rect">
            <a:avLst/>
          </a:prstGeom>
        </p:spPr>
        <p:txBody>
          <a:bodyPr wrap="square">
            <a:spAutoFit/>
          </a:bodyPr>
          <a:lstStyle/>
          <a:p>
            <a:pPr marL="342900" indent="-342900">
              <a:buFont typeface="+mj-lt"/>
              <a:buAutoNum type="arabicPeriod" startAt="2"/>
            </a:pPr>
            <a:r>
              <a:rPr lang="en-US" sz="2000" b="1" u="sng" dirty="0"/>
              <a:t>Shelving</a:t>
            </a:r>
            <a:r>
              <a:rPr lang="en-US" sz="2000" b="1" dirty="0"/>
              <a:t> – </a:t>
            </a:r>
            <a:r>
              <a:rPr lang="en-US" sz="2000" dirty="0"/>
              <a:t>Take advantage of the height your stockroom offers and have shelves available for use.  These shelves should be neatly organized with categories of product that are easily recognized by signs and clear, clutter free organization. Identify the category areas with visible signage that all associates can easily read.</a:t>
            </a:r>
          </a:p>
          <a:p>
            <a:pPr marL="342900" indent="-342900">
              <a:buFont typeface="+mj-lt"/>
              <a:buAutoNum type="arabicPeriod" startAt="2"/>
            </a:pPr>
            <a:endParaRPr lang="en-US" sz="2000" b="1" dirty="0"/>
          </a:p>
          <a:p>
            <a:pPr marL="342900" indent="-342900">
              <a:buFont typeface="+mj-lt"/>
              <a:buAutoNum type="arabicPeriod" startAt="2"/>
            </a:pPr>
            <a:r>
              <a:rPr lang="en-US" sz="2000" b="1" u="sng" dirty="0"/>
              <a:t>Desk Space </a:t>
            </a:r>
            <a:r>
              <a:rPr lang="en-US" sz="2000" b="1" dirty="0"/>
              <a:t>– </a:t>
            </a:r>
            <a:r>
              <a:rPr lang="en-US" sz="2000" dirty="0"/>
              <a:t>Even if you primarily work in the front of your store, there is bound to be a time when you or an associate need to sit down in your stockroom area. This may be to complete some work details or to have a lunch break. Either way, make an area designated to support these types of situations so that areas not meant for this are kept </a:t>
            </a:r>
            <a:br>
              <a:rPr lang="en-US" sz="2000" dirty="0"/>
            </a:br>
            <a:r>
              <a:rPr lang="en-US" sz="2000" dirty="0"/>
              <a:t>tidy. Include drawers or shelving to hold excess paper, pens and </a:t>
            </a:r>
            <a:br>
              <a:rPr lang="en-US" sz="2000" dirty="0"/>
            </a:br>
            <a:r>
              <a:rPr lang="en-US" sz="2000" dirty="0"/>
              <a:t>other office  supplies that your store needs.</a:t>
            </a:r>
          </a:p>
        </p:txBody>
      </p:sp>
      <p:sp>
        <p:nvSpPr>
          <p:cNvPr id="7" name="TextBox 6">
            <a:extLst>
              <a:ext uri="{FF2B5EF4-FFF2-40B4-BE49-F238E27FC236}">
                <a16:creationId xmlns:a16="http://schemas.microsoft.com/office/drawing/2014/main" id="{E0D31195-274B-45F8-A2E3-22BA7EDD6041}"/>
              </a:ext>
            </a:extLst>
          </p:cNvPr>
          <p:cNvSpPr txBox="1"/>
          <p:nvPr/>
        </p:nvSpPr>
        <p:spPr>
          <a:xfrm>
            <a:off x="336581" y="278311"/>
            <a:ext cx="8855245" cy="584775"/>
          </a:xfrm>
          <a:prstGeom prst="rect">
            <a:avLst/>
          </a:prstGeom>
          <a:noFill/>
        </p:spPr>
        <p:txBody>
          <a:bodyPr wrap="none" rtlCol="0">
            <a:spAutoFit/>
          </a:bodyPr>
          <a:lstStyle/>
          <a:p>
            <a:r>
              <a:rPr lang="en-US" sz="3200" b="1" dirty="0"/>
              <a:t>Organizing &amp; Maintaining Supplies &amp; Storage Areas</a:t>
            </a:r>
            <a:endParaRPr lang="en-US" dirty="0"/>
          </a:p>
        </p:txBody>
      </p:sp>
      <p:pic>
        <p:nvPicPr>
          <p:cNvPr id="4" name="Picture 3" descr="A close up of a library&#10;&#10;Description generated with high confidence">
            <a:extLst>
              <a:ext uri="{FF2B5EF4-FFF2-40B4-BE49-F238E27FC236}">
                <a16:creationId xmlns:a16="http://schemas.microsoft.com/office/drawing/2014/main" id="{76EFFF72-8ADE-472E-B00D-85B9ED20F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969" y="3629660"/>
            <a:ext cx="3792894" cy="2950029"/>
          </a:xfrm>
          <a:prstGeom prst="rect">
            <a:avLst/>
          </a:prstGeom>
        </p:spPr>
      </p:pic>
    </p:spTree>
    <p:extLst>
      <p:ext uri="{BB962C8B-B14F-4D97-AF65-F5344CB8AC3E}">
        <p14:creationId xmlns:p14="http://schemas.microsoft.com/office/powerpoint/2010/main" val="353282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638CA17-ECDE-4A0D-B14C-0AACEC273588}"/>
              </a:ext>
            </a:extLst>
          </p:cNvPr>
          <p:cNvSpPr/>
          <p:nvPr/>
        </p:nvSpPr>
        <p:spPr>
          <a:xfrm>
            <a:off x="528170" y="1260921"/>
            <a:ext cx="10101943" cy="4708981"/>
          </a:xfrm>
          <a:prstGeom prst="rect">
            <a:avLst/>
          </a:prstGeom>
        </p:spPr>
        <p:txBody>
          <a:bodyPr wrap="square">
            <a:spAutoFit/>
          </a:bodyPr>
          <a:lstStyle/>
          <a:p>
            <a:pPr marL="342900" indent="-342900">
              <a:buFont typeface="+mj-lt"/>
              <a:buAutoNum type="arabicPeriod" startAt="4"/>
            </a:pPr>
            <a:r>
              <a:rPr lang="en-US" sz="2000" b="1" u="sng" dirty="0"/>
              <a:t>Mini Fridge </a:t>
            </a:r>
            <a:r>
              <a:rPr lang="en-US" sz="2000" b="1" dirty="0"/>
              <a:t>– </a:t>
            </a:r>
            <a:r>
              <a:rPr lang="en-US" sz="2000" dirty="0"/>
              <a:t>A miniature refrigerator is a great addition to any retail stockroom. You may choose to stock it with drinks for your customers and employees or simply use it to hold employees lunches and leftovers. Either way, it’s a nice addition to have. The catch is to make sure it stays clean and food does not rot away inside of it. Have a 2 day rule to keep it clean and smelling fresh.</a:t>
            </a:r>
            <a:br>
              <a:rPr lang="en-US" sz="2000" b="1" dirty="0"/>
            </a:br>
            <a:endParaRPr lang="en-US" sz="2000" b="1" dirty="0"/>
          </a:p>
          <a:p>
            <a:pPr marL="342900" indent="-342900">
              <a:buFont typeface="+mj-lt"/>
              <a:buAutoNum type="arabicPeriod" startAt="4"/>
            </a:pPr>
            <a:r>
              <a:rPr lang="en-US" sz="2000" b="1" u="sng" dirty="0"/>
              <a:t>Work Table </a:t>
            </a:r>
            <a:r>
              <a:rPr lang="en-US" sz="2000" b="1" dirty="0"/>
              <a:t>– </a:t>
            </a:r>
            <a:r>
              <a:rPr lang="en-US" sz="2000" dirty="0"/>
              <a:t>If you have the space, include a </a:t>
            </a:r>
            <a:br>
              <a:rPr lang="en-US" sz="2000" dirty="0"/>
            </a:br>
            <a:r>
              <a:rPr lang="en-US" sz="2000" dirty="0"/>
              <a:t>work table that can be  used for organizing </a:t>
            </a:r>
            <a:br>
              <a:rPr lang="en-US" sz="2000" dirty="0"/>
            </a:br>
            <a:r>
              <a:rPr lang="en-US" sz="2000" dirty="0"/>
              <a:t>inventory. It will be great to use when new </a:t>
            </a:r>
            <a:br>
              <a:rPr lang="en-US" sz="2000" dirty="0"/>
            </a:br>
            <a:r>
              <a:rPr lang="en-US" sz="2000" dirty="0"/>
              <a:t>deliveries come in as well as to prep product that </a:t>
            </a:r>
            <a:br>
              <a:rPr lang="en-US" sz="2000" dirty="0"/>
            </a:br>
            <a:r>
              <a:rPr lang="en-US" sz="2000" dirty="0"/>
              <a:t>is ready for the sales floor, such as for folding or </a:t>
            </a:r>
            <a:br>
              <a:rPr lang="en-US" sz="2000" dirty="0"/>
            </a:br>
            <a:r>
              <a:rPr lang="en-US" sz="2000" dirty="0"/>
              <a:t>ticketing. Keep this work table clean and clear of </a:t>
            </a:r>
            <a:br>
              <a:rPr lang="en-US" sz="2000" dirty="0"/>
            </a:br>
            <a:r>
              <a:rPr lang="en-US" sz="2000" dirty="0"/>
              <a:t>anything after each project is complete so that </a:t>
            </a:r>
            <a:br>
              <a:rPr lang="en-US" sz="2000" dirty="0"/>
            </a:br>
            <a:r>
              <a:rPr lang="en-US" sz="2000" dirty="0"/>
              <a:t>it’s ready for the next project without having to </a:t>
            </a:r>
            <a:br>
              <a:rPr lang="en-US" sz="2000" dirty="0"/>
            </a:br>
            <a:r>
              <a:rPr lang="en-US" sz="2000" dirty="0"/>
              <a:t>push things aside and create the start of a mess.</a:t>
            </a:r>
          </a:p>
        </p:txBody>
      </p:sp>
      <p:sp>
        <p:nvSpPr>
          <p:cNvPr id="7" name="TextBox 6">
            <a:extLst>
              <a:ext uri="{FF2B5EF4-FFF2-40B4-BE49-F238E27FC236}">
                <a16:creationId xmlns:a16="http://schemas.microsoft.com/office/drawing/2014/main" id="{9F21F58B-7D68-4355-99AF-BC5346DCE2C7}"/>
              </a:ext>
            </a:extLst>
          </p:cNvPr>
          <p:cNvSpPr txBox="1"/>
          <p:nvPr/>
        </p:nvSpPr>
        <p:spPr>
          <a:xfrm>
            <a:off x="528170" y="394939"/>
            <a:ext cx="8855245" cy="584775"/>
          </a:xfrm>
          <a:prstGeom prst="rect">
            <a:avLst/>
          </a:prstGeom>
          <a:noFill/>
        </p:spPr>
        <p:txBody>
          <a:bodyPr wrap="none" rtlCol="0">
            <a:spAutoFit/>
          </a:bodyPr>
          <a:lstStyle/>
          <a:p>
            <a:r>
              <a:rPr lang="en-US" sz="3200" b="1" dirty="0"/>
              <a:t>Organizing &amp; Maintaining Supplies &amp; Storage Areas</a:t>
            </a:r>
            <a:endParaRPr lang="en-US" dirty="0"/>
          </a:p>
        </p:txBody>
      </p:sp>
      <p:pic>
        <p:nvPicPr>
          <p:cNvPr id="5" name="Picture 4" descr="A group of people sitting at a desk&#10;&#10;Description generated with high confidence">
            <a:extLst>
              <a:ext uri="{FF2B5EF4-FFF2-40B4-BE49-F238E27FC236}">
                <a16:creationId xmlns:a16="http://schemas.microsoft.com/office/drawing/2014/main" id="{4CCB46EA-FE50-4820-B64D-3A75F3EC9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197" y="2853612"/>
            <a:ext cx="5523722" cy="3797559"/>
          </a:xfrm>
          <a:prstGeom prst="rect">
            <a:avLst/>
          </a:prstGeom>
        </p:spPr>
      </p:pic>
    </p:spTree>
    <p:extLst>
      <p:ext uri="{BB962C8B-B14F-4D97-AF65-F5344CB8AC3E}">
        <p14:creationId xmlns:p14="http://schemas.microsoft.com/office/powerpoint/2010/main" val="282831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C1B9869-C068-4443-B732-26DCF4CF1F6B}"/>
              </a:ext>
            </a:extLst>
          </p:cNvPr>
          <p:cNvSpPr/>
          <p:nvPr/>
        </p:nvSpPr>
        <p:spPr>
          <a:xfrm>
            <a:off x="365759" y="920621"/>
            <a:ext cx="10345784" cy="5016758"/>
          </a:xfrm>
          <a:prstGeom prst="rect">
            <a:avLst/>
          </a:prstGeom>
        </p:spPr>
        <p:txBody>
          <a:bodyPr wrap="square">
            <a:spAutoFit/>
          </a:bodyPr>
          <a:lstStyle/>
          <a:p>
            <a:pPr marL="342900" indent="-342900">
              <a:buFont typeface="+mj-lt"/>
              <a:buAutoNum type="arabicPeriod" startAt="6"/>
            </a:pPr>
            <a:r>
              <a:rPr lang="en-US" sz="2000" b="1" u="sng" dirty="0"/>
              <a:t>Bulletin Board </a:t>
            </a:r>
            <a:r>
              <a:rPr lang="en-US" sz="2000" b="1" dirty="0"/>
              <a:t>– </a:t>
            </a:r>
            <a:r>
              <a:rPr lang="en-US" sz="2000" dirty="0"/>
              <a:t>Store announcements, schedules and pictures need to go somewhere. A bulletin board is a great solution for this. You may need more than one to support your store needs, but at least one is suggested. Having these by the desk are suggested since this is where most people will sit down for a bit and have the time to look at what is on the bulletin board. It also may be beneficial to have a large bulletin board towards the stockroom exit that announce daily sales goals and other important store news.</a:t>
            </a:r>
          </a:p>
          <a:p>
            <a:pPr marL="342900" indent="-342900">
              <a:buFont typeface="+mj-lt"/>
              <a:buAutoNum type="arabicPeriod" startAt="6"/>
            </a:pPr>
            <a:endParaRPr lang="en-US" sz="2000" dirty="0"/>
          </a:p>
          <a:p>
            <a:pPr marL="342900" indent="-342900">
              <a:buFont typeface="+mj-lt"/>
              <a:buAutoNum type="arabicPeriod" startAt="6"/>
            </a:pPr>
            <a:r>
              <a:rPr lang="en-US" sz="2000" b="1" u="sng" dirty="0"/>
              <a:t>Hanging Racks </a:t>
            </a:r>
            <a:r>
              <a:rPr lang="en-US" sz="2000" b="1" dirty="0"/>
              <a:t>– </a:t>
            </a:r>
            <a:r>
              <a:rPr lang="en-US" sz="2000" dirty="0"/>
              <a:t>Not everything will be suited for shelves or bins. Having hanging racks in the stockroom area can allow you to prep product accordingly. In addition, it can offer a designated space for employee coats.</a:t>
            </a:r>
          </a:p>
          <a:p>
            <a:pPr marL="342900" indent="-342900">
              <a:buFont typeface="+mj-lt"/>
              <a:buAutoNum type="arabicPeriod" startAt="6"/>
            </a:pPr>
            <a:endParaRPr lang="en-US" sz="2000" dirty="0"/>
          </a:p>
          <a:p>
            <a:pPr marL="342900" indent="-342900">
              <a:buFont typeface="+mj-lt"/>
              <a:buAutoNum type="arabicPeriod" startAt="6"/>
            </a:pPr>
            <a:r>
              <a:rPr lang="en-US" sz="2000" b="1" u="sng" dirty="0"/>
              <a:t>Shipping Area </a:t>
            </a:r>
            <a:r>
              <a:rPr lang="en-US" sz="2000" b="1" dirty="0"/>
              <a:t>– </a:t>
            </a:r>
            <a:r>
              <a:rPr lang="en-US" sz="2000" dirty="0"/>
              <a:t>There will be a time when you need to send something to a vendor, customer or just because. Have a specific area with all your shipping supplies in one place so that you save time looking for everything and the process can be as quick and efficient as possible. Have packing tape, boxes, envelopes and packaging materials neatly organized in bins or drawers that are clearly labeled.</a:t>
            </a:r>
          </a:p>
        </p:txBody>
      </p:sp>
      <p:sp>
        <p:nvSpPr>
          <p:cNvPr id="8" name="TextBox 7">
            <a:extLst>
              <a:ext uri="{FF2B5EF4-FFF2-40B4-BE49-F238E27FC236}">
                <a16:creationId xmlns:a16="http://schemas.microsoft.com/office/drawing/2014/main" id="{7ABF6B6B-39EB-4A8C-81E4-CF2351985783}"/>
              </a:ext>
            </a:extLst>
          </p:cNvPr>
          <p:cNvSpPr txBox="1"/>
          <p:nvPr/>
        </p:nvSpPr>
        <p:spPr>
          <a:xfrm>
            <a:off x="365759" y="167923"/>
            <a:ext cx="8855245" cy="584775"/>
          </a:xfrm>
          <a:prstGeom prst="rect">
            <a:avLst/>
          </a:prstGeom>
          <a:noFill/>
        </p:spPr>
        <p:txBody>
          <a:bodyPr wrap="none" rtlCol="0">
            <a:spAutoFit/>
          </a:bodyPr>
          <a:lstStyle/>
          <a:p>
            <a:r>
              <a:rPr lang="en-US" sz="3200" b="1" dirty="0"/>
              <a:t>Organizing &amp; Maintaining Supplies &amp; Storage Areas</a:t>
            </a:r>
            <a:endParaRPr lang="en-US" dirty="0"/>
          </a:p>
        </p:txBody>
      </p:sp>
    </p:spTree>
    <p:extLst>
      <p:ext uri="{BB962C8B-B14F-4D97-AF65-F5344CB8AC3E}">
        <p14:creationId xmlns:p14="http://schemas.microsoft.com/office/powerpoint/2010/main" val="402933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74708" y="247041"/>
            <a:ext cx="10610853" cy="5786199"/>
          </a:xfrm>
          <a:prstGeom prst="rect">
            <a:avLst/>
          </a:prstGeom>
          <a:noFill/>
        </p:spPr>
        <p:txBody>
          <a:bodyPr wrap="none" rtlCol="0">
            <a:spAutoFit/>
          </a:bodyPr>
          <a:lstStyle/>
          <a:p>
            <a:r>
              <a:rPr lang="en-US" sz="3200" b="1" dirty="0"/>
              <a:t>Chapter 3:  Store Operations</a:t>
            </a:r>
          </a:p>
          <a:p>
            <a:endParaRPr lang="en-US" sz="3200" dirty="0"/>
          </a:p>
          <a:p>
            <a:r>
              <a:rPr lang="en-US" sz="3200" dirty="0"/>
              <a:t>3.1 Understand the Basics of Inventory Control</a:t>
            </a:r>
          </a:p>
          <a:p>
            <a:r>
              <a:rPr lang="en-US" sz="3200" dirty="0"/>
              <a:t>       Discuss the importance of maintaining accurate inventory </a:t>
            </a:r>
            <a:br>
              <a:rPr lang="en-US" sz="3200" dirty="0"/>
            </a:br>
            <a:r>
              <a:rPr lang="en-US" sz="3200" dirty="0"/>
              <a:t>       records</a:t>
            </a:r>
          </a:p>
          <a:p>
            <a:r>
              <a:rPr lang="en-US" sz="3200" dirty="0"/>
              <a:t>       Define terms associated with receiving and pricing</a:t>
            </a:r>
            <a:br>
              <a:rPr lang="en-US" sz="3200" dirty="0"/>
            </a:br>
            <a:r>
              <a:rPr lang="en-US" sz="3200" dirty="0"/>
              <a:t>       inventory</a:t>
            </a:r>
          </a:p>
          <a:p>
            <a:r>
              <a:rPr lang="en-US" sz="3200" dirty="0"/>
              <a:t>       Illustrate the important role that inventory control systems</a:t>
            </a:r>
            <a:br>
              <a:rPr lang="en-US" sz="3200" dirty="0"/>
            </a:br>
            <a:r>
              <a:rPr lang="en-US" sz="3200" dirty="0"/>
              <a:t>       play in maintaining customer satisfaction</a:t>
            </a:r>
          </a:p>
          <a:p>
            <a:r>
              <a:rPr lang="en-US" sz="3200" dirty="0"/>
              <a:t>       Demonstrate how and when to initiate a repair order</a:t>
            </a:r>
          </a:p>
          <a:p>
            <a:r>
              <a:rPr lang="en-US" sz="3200" dirty="0"/>
              <a:t>       Review the process for returning stock to vendors</a:t>
            </a:r>
          </a:p>
          <a:p>
            <a:endParaRPr lang="en-US" dirty="0"/>
          </a:p>
        </p:txBody>
      </p:sp>
      <p:sp>
        <p:nvSpPr>
          <p:cNvPr id="5" name="Oval 4">
            <a:extLst>
              <a:ext uri="{FF2B5EF4-FFF2-40B4-BE49-F238E27FC236}">
                <a16:creationId xmlns:a16="http://schemas.microsoft.com/office/drawing/2014/main" id="{5C6E51DA-5B93-4265-8DFC-08DC45EC4CB1}"/>
              </a:ext>
            </a:extLst>
          </p:cNvPr>
          <p:cNvSpPr/>
          <p:nvPr/>
        </p:nvSpPr>
        <p:spPr>
          <a:xfrm>
            <a:off x="911285" y="192241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D3A0EC5-FBAF-4DF7-B8F8-ED55E53615F1}"/>
              </a:ext>
            </a:extLst>
          </p:cNvPr>
          <p:cNvSpPr/>
          <p:nvPr/>
        </p:nvSpPr>
        <p:spPr>
          <a:xfrm>
            <a:off x="911285" y="2912178"/>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E6DD5B6-37A3-4AA7-A82D-E0BB6B78355F}"/>
              </a:ext>
            </a:extLst>
          </p:cNvPr>
          <p:cNvSpPr/>
          <p:nvPr/>
        </p:nvSpPr>
        <p:spPr>
          <a:xfrm>
            <a:off x="911285" y="389532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0104A25-34B9-46DC-A7EF-D3D3C523FF05}"/>
              </a:ext>
            </a:extLst>
          </p:cNvPr>
          <p:cNvSpPr/>
          <p:nvPr/>
        </p:nvSpPr>
        <p:spPr>
          <a:xfrm>
            <a:off x="911285" y="4814841"/>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45062D7-9964-4DFB-9449-2B3189A037E2}"/>
              </a:ext>
            </a:extLst>
          </p:cNvPr>
          <p:cNvSpPr/>
          <p:nvPr/>
        </p:nvSpPr>
        <p:spPr>
          <a:xfrm>
            <a:off x="911285" y="5312159"/>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443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FA05F6E-70BC-4C6E-9B5D-4A7ECD131F98}"/>
              </a:ext>
            </a:extLst>
          </p:cNvPr>
          <p:cNvSpPr txBox="1"/>
          <p:nvPr/>
        </p:nvSpPr>
        <p:spPr>
          <a:xfrm>
            <a:off x="205953" y="281727"/>
            <a:ext cx="8162106" cy="584775"/>
          </a:xfrm>
          <a:prstGeom prst="rect">
            <a:avLst/>
          </a:prstGeom>
          <a:noFill/>
        </p:spPr>
        <p:txBody>
          <a:bodyPr wrap="none" rtlCol="0">
            <a:spAutoFit/>
          </a:bodyPr>
          <a:lstStyle/>
          <a:p>
            <a:r>
              <a:rPr lang="en-US" sz="3200" b="1" dirty="0"/>
              <a:t>Arranging Merchandise &amp; Maintaining Displays</a:t>
            </a:r>
            <a:endParaRPr lang="en-US" dirty="0"/>
          </a:p>
        </p:txBody>
      </p:sp>
      <p:sp>
        <p:nvSpPr>
          <p:cNvPr id="2" name="TextBox 1">
            <a:extLst>
              <a:ext uri="{FF2B5EF4-FFF2-40B4-BE49-F238E27FC236}">
                <a16:creationId xmlns:a16="http://schemas.microsoft.com/office/drawing/2014/main" id="{4D8E77CD-BDC1-4050-9467-0595F9CC0810}"/>
              </a:ext>
            </a:extLst>
          </p:cNvPr>
          <p:cNvSpPr txBox="1"/>
          <p:nvPr/>
        </p:nvSpPr>
        <p:spPr>
          <a:xfrm>
            <a:off x="304800" y="1114697"/>
            <a:ext cx="10485120" cy="3046988"/>
          </a:xfrm>
          <a:prstGeom prst="rect">
            <a:avLst/>
          </a:prstGeom>
          <a:noFill/>
        </p:spPr>
        <p:txBody>
          <a:bodyPr wrap="square" rtlCol="0">
            <a:spAutoFit/>
          </a:bodyPr>
          <a:lstStyle/>
          <a:p>
            <a:r>
              <a:rPr lang="en-US" sz="2400" b="1" u="sng" dirty="0"/>
              <a:t>Visual Merchandising</a:t>
            </a:r>
            <a:r>
              <a:rPr lang="en-US" sz="2400" dirty="0"/>
              <a:t>-the art and science of presenting products in the most attractive way possible in order to generate traffic, create interest and make sales.  Visual merchandising ranges from keep shirts folded neatly on a shelf to using mannequins to create a larger display to hanging signs in your store.</a:t>
            </a:r>
          </a:p>
          <a:p>
            <a:endParaRPr lang="en-US" sz="2400" b="1" u="sng" dirty="0"/>
          </a:p>
          <a:p>
            <a:r>
              <a:rPr lang="en-US" sz="2400" b="1" u="sng" dirty="0"/>
              <a:t>Merchandising</a:t>
            </a:r>
            <a:r>
              <a:rPr lang="en-US" sz="2400" dirty="0"/>
              <a:t> appeals to more than just the eyes.  Great merchandising appeals to all of the senses, sounds, smells, touching and seeing.  Displays can be enhanced with music, scents, lighting and other environmental factors.</a:t>
            </a:r>
            <a:endParaRPr lang="en-US" sz="2400" b="1" u="sng" dirty="0"/>
          </a:p>
        </p:txBody>
      </p:sp>
      <p:pic>
        <p:nvPicPr>
          <p:cNvPr id="5" name="Picture 4" descr="A picture containing building&#10;&#10;Description generated with very high confidence">
            <a:extLst>
              <a:ext uri="{FF2B5EF4-FFF2-40B4-BE49-F238E27FC236}">
                <a16:creationId xmlns:a16="http://schemas.microsoft.com/office/drawing/2014/main" id="{20BEB77F-3F9C-42FE-9F2A-DADFB0DD1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9000"/>
            <a:ext cx="4935894" cy="2598105"/>
          </a:xfrm>
          <a:prstGeom prst="rect">
            <a:avLst/>
          </a:prstGeom>
        </p:spPr>
      </p:pic>
      <p:pic>
        <p:nvPicPr>
          <p:cNvPr id="8" name="Picture 7" descr="A picture containing indoor, wall&#10;&#10;Description generated with very high confidence">
            <a:extLst>
              <a:ext uri="{FF2B5EF4-FFF2-40B4-BE49-F238E27FC236}">
                <a16:creationId xmlns:a16="http://schemas.microsoft.com/office/drawing/2014/main" id="{92DA14F5-FEE8-4D32-AE64-B1447B897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375" y="4309000"/>
            <a:ext cx="4299368" cy="2585102"/>
          </a:xfrm>
          <a:prstGeom prst="rect">
            <a:avLst/>
          </a:prstGeom>
        </p:spPr>
      </p:pic>
    </p:spTree>
    <p:extLst>
      <p:ext uri="{BB962C8B-B14F-4D97-AF65-F5344CB8AC3E}">
        <p14:creationId xmlns:p14="http://schemas.microsoft.com/office/powerpoint/2010/main" val="423649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888E004-6D04-43A7-B347-5A224DEDBB3F}"/>
              </a:ext>
            </a:extLst>
          </p:cNvPr>
          <p:cNvSpPr txBox="1"/>
          <p:nvPr/>
        </p:nvSpPr>
        <p:spPr>
          <a:xfrm>
            <a:off x="205953" y="281727"/>
            <a:ext cx="4903458" cy="584775"/>
          </a:xfrm>
          <a:prstGeom prst="rect">
            <a:avLst/>
          </a:prstGeom>
          <a:noFill/>
        </p:spPr>
        <p:txBody>
          <a:bodyPr wrap="none" rtlCol="0">
            <a:spAutoFit/>
          </a:bodyPr>
          <a:lstStyle/>
          <a:p>
            <a:r>
              <a:rPr lang="en-US" sz="3200" b="1" dirty="0"/>
              <a:t>Arranging the Merchandise </a:t>
            </a:r>
            <a:endParaRPr lang="en-US" dirty="0"/>
          </a:p>
        </p:txBody>
      </p:sp>
      <p:sp>
        <p:nvSpPr>
          <p:cNvPr id="5" name="TextBox 4">
            <a:extLst>
              <a:ext uri="{FF2B5EF4-FFF2-40B4-BE49-F238E27FC236}">
                <a16:creationId xmlns:a16="http://schemas.microsoft.com/office/drawing/2014/main" id="{0C476FE9-72A6-41FB-86D2-C47B88237B7F}"/>
              </a:ext>
            </a:extLst>
          </p:cNvPr>
          <p:cNvSpPr txBox="1"/>
          <p:nvPr/>
        </p:nvSpPr>
        <p:spPr>
          <a:xfrm>
            <a:off x="287383" y="1201783"/>
            <a:ext cx="10998926" cy="4524315"/>
          </a:xfrm>
          <a:prstGeom prst="rect">
            <a:avLst/>
          </a:prstGeom>
          <a:noFill/>
        </p:spPr>
        <p:txBody>
          <a:bodyPr wrap="square" rtlCol="0">
            <a:spAutoFit/>
          </a:bodyPr>
          <a:lstStyle/>
          <a:p>
            <a:r>
              <a:rPr lang="en-US" sz="2400" dirty="0"/>
              <a:t>The goal of merchandising is to maximize sales.  Sales associates who work with merchandising will use the following areas of the store:</a:t>
            </a:r>
          </a:p>
          <a:p>
            <a:r>
              <a:rPr lang="en-US" sz="2400" b="1" u="sng" dirty="0"/>
              <a:t>Walls</a:t>
            </a:r>
            <a:r>
              <a:rPr lang="en-US" sz="2400" dirty="0"/>
              <a:t>-have high </a:t>
            </a:r>
            <a:r>
              <a:rPr lang="en-US" sz="2400" dirty="0" err="1"/>
              <a:t>visability</a:t>
            </a:r>
            <a:r>
              <a:rPr lang="en-US" sz="2400" dirty="0"/>
              <a:t> and a valuable asset to use for visual merchandising.</a:t>
            </a:r>
          </a:p>
          <a:p>
            <a:r>
              <a:rPr lang="en-US" sz="2400" b="1" u="sng" dirty="0"/>
              <a:t>Windows</a:t>
            </a:r>
            <a:r>
              <a:rPr lang="en-US" sz="2400" dirty="0"/>
              <a:t>-use windows to set the mood for an event or sale.  Windows also allow natural light to come into the store which may enhance visual merchandising.</a:t>
            </a:r>
          </a:p>
          <a:p>
            <a:r>
              <a:rPr lang="en-US" sz="2400" b="1" u="sng" dirty="0"/>
              <a:t>Lighting</a:t>
            </a:r>
            <a:r>
              <a:rPr lang="en-US" sz="2400" dirty="0"/>
              <a:t>-can set the mood and show what the item looks like in a customer’s home.  Dramatic lighting can be created using spotlights that draw attention to </a:t>
            </a:r>
            <a:br>
              <a:rPr lang="en-US" sz="2400" dirty="0"/>
            </a:br>
            <a:r>
              <a:rPr lang="en-US" sz="2400" dirty="0"/>
              <a:t>particular items of merchandise.</a:t>
            </a:r>
          </a:p>
          <a:p>
            <a:r>
              <a:rPr lang="en-US" sz="2400" b="1" u="sng" dirty="0"/>
              <a:t>Movement</a:t>
            </a:r>
            <a:r>
              <a:rPr lang="en-US" sz="2400" dirty="0"/>
              <a:t>-when it moves, it catches customers’ eyes.  Some products </a:t>
            </a:r>
            <a:br>
              <a:rPr lang="en-US" sz="2400" dirty="0"/>
            </a:br>
            <a:r>
              <a:rPr lang="en-US" sz="2400" dirty="0"/>
              <a:t>move when they are in use.  Put them in motion.  If the item doesn’t </a:t>
            </a:r>
            <a:br>
              <a:rPr lang="en-US" sz="2400" dirty="0"/>
            </a:br>
            <a:r>
              <a:rPr lang="en-US" sz="2400" dirty="0"/>
              <a:t>move, maybe having something as simply as tying ribbon to a small fan </a:t>
            </a:r>
            <a:br>
              <a:rPr lang="en-US" sz="2400" dirty="0"/>
            </a:br>
            <a:r>
              <a:rPr lang="en-US" sz="2400" dirty="0"/>
              <a:t>can add motion and draw attention.</a:t>
            </a:r>
            <a:endParaRPr lang="en-US" sz="2400" b="1" u="sng" dirty="0"/>
          </a:p>
        </p:txBody>
      </p:sp>
      <p:pic>
        <p:nvPicPr>
          <p:cNvPr id="4" name="Picture 3" descr="A person standing in front of a building&#10;&#10;Description generated with very high confidence">
            <a:extLst>
              <a:ext uri="{FF2B5EF4-FFF2-40B4-BE49-F238E27FC236}">
                <a16:creationId xmlns:a16="http://schemas.microsoft.com/office/drawing/2014/main" id="{3A6FDF97-FC00-4575-9275-49BEC664B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934" y="3429000"/>
            <a:ext cx="2401700" cy="3599738"/>
          </a:xfrm>
          <a:prstGeom prst="rect">
            <a:avLst/>
          </a:prstGeom>
        </p:spPr>
      </p:pic>
    </p:spTree>
    <p:extLst>
      <p:ext uri="{BB962C8B-B14F-4D97-AF65-F5344CB8AC3E}">
        <p14:creationId xmlns:p14="http://schemas.microsoft.com/office/powerpoint/2010/main" val="322408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2F79D-88C6-43D9-BE95-94385CB613AE}"/>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0FED581-3C4D-4786-B927-C82EDAE2819C}"/>
              </a:ext>
            </a:extLst>
          </p:cNvPr>
          <p:cNvSpPr txBox="1"/>
          <p:nvPr/>
        </p:nvSpPr>
        <p:spPr>
          <a:xfrm>
            <a:off x="2374647" y="795423"/>
            <a:ext cx="4903458" cy="584775"/>
          </a:xfrm>
          <a:prstGeom prst="rect">
            <a:avLst/>
          </a:prstGeom>
          <a:noFill/>
        </p:spPr>
        <p:txBody>
          <a:bodyPr wrap="none" rtlCol="0">
            <a:spAutoFit/>
          </a:bodyPr>
          <a:lstStyle/>
          <a:p>
            <a:r>
              <a:rPr lang="en-US" sz="3200" b="1" dirty="0"/>
              <a:t>Arranging the Merchandise </a:t>
            </a:r>
            <a:endParaRPr lang="en-US" dirty="0"/>
          </a:p>
        </p:txBody>
      </p:sp>
      <p:sp>
        <p:nvSpPr>
          <p:cNvPr id="8" name="TextBox 7">
            <a:extLst>
              <a:ext uri="{FF2B5EF4-FFF2-40B4-BE49-F238E27FC236}">
                <a16:creationId xmlns:a16="http://schemas.microsoft.com/office/drawing/2014/main" id="{0AC3721B-E2D1-46F9-AF2E-4CB160CB8FD1}"/>
              </a:ext>
            </a:extLst>
          </p:cNvPr>
          <p:cNvSpPr txBox="1"/>
          <p:nvPr/>
        </p:nvSpPr>
        <p:spPr>
          <a:xfrm>
            <a:off x="1333345" y="1733793"/>
            <a:ext cx="10415451" cy="1569660"/>
          </a:xfrm>
          <a:prstGeom prst="rect">
            <a:avLst/>
          </a:prstGeom>
          <a:noFill/>
        </p:spPr>
        <p:txBody>
          <a:bodyPr wrap="square" rtlCol="0">
            <a:spAutoFit/>
          </a:bodyPr>
          <a:lstStyle/>
          <a:p>
            <a:r>
              <a:rPr lang="en-US" sz="2400" b="1" u="sng" dirty="0"/>
              <a:t>Impulse Items</a:t>
            </a:r>
            <a:r>
              <a:rPr lang="en-US" sz="2400" dirty="0"/>
              <a:t>-products that are normally low in cost </a:t>
            </a:r>
            <a:br>
              <a:rPr lang="en-US" sz="2400" dirty="0"/>
            </a:br>
            <a:r>
              <a:rPr lang="en-US" sz="2400" dirty="0"/>
              <a:t>and placed near the cash register which “entice” a </a:t>
            </a:r>
            <a:br>
              <a:rPr lang="en-US" sz="2400" dirty="0"/>
            </a:br>
            <a:r>
              <a:rPr lang="en-US" sz="2400" dirty="0"/>
              <a:t>customer to buy.  Think about where the candy and </a:t>
            </a:r>
            <a:br>
              <a:rPr lang="en-US" sz="2400" dirty="0"/>
            </a:br>
            <a:r>
              <a:rPr lang="en-US" sz="2400" dirty="0"/>
              <a:t>gum are when you check out of a grocery store.</a:t>
            </a:r>
          </a:p>
        </p:txBody>
      </p:sp>
      <p:sp>
        <p:nvSpPr>
          <p:cNvPr id="3" name="TextBox 2">
            <a:extLst>
              <a:ext uri="{FF2B5EF4-FFF2-40B4-BE49-F238E27FC236}">
                <a16:creationId xmlns:a16="http://schemas.microsoft.com/office/drawing/2014/main" id="{41AEF03C-CCB0-4816-BB30-8D75D6BAA98E}"/>
              </a:ext>
            </a:extLst>
          </p:cNvPr>
          <p:cNvSpPr txBox="1"/>
          <p:nvPr/>
        </p:nvSpPr>
        <p:spPr>
          <a:xfrm>
            <a:off x="307911" y="4086284"/>
            <a:ext cx="10123714" cy="2308324"/>
          </a:xfrm>
          <a:prstGeom prst="rect">
            <a:avLst/>
          </a:prstGeom>
          <a:noFill/>
        </p:spPr>
        <p:txBody>
          <a:bodyPr wrap="square" rtlCol="0">
            <a:spAutoFit/>
          </a:bodyPr>
          <a:lstStyle/>
          <a:p>
            <a:r>
              <a:rPr lang="en-US" sz="2400" b="1" u="sng" dirty="0"/>
              <a:t>Seasonal Items</a:t>
            </a:r>
            <a:r>
              <a:rPr lang="en-US" sz="2400" dirty="0"/>
              <a:t>-any display that targets a specific time of the year is considered seasonal.  These displays need frequent restocking and straightening.</a:t>
            </a:r>
          </a:p>
          <a:p>
            <a:r>
              <a:rPr lang="en-US" sz="2400" b="1" u="sng" dirty="0"/>
              <a:t>Accessibility</a:t>
            </a:r>
            <a:r>
              <a:rPr lang="en-US" sz="2400" dirty="0"/>
              <a:t>-wider, easy-to-maneuver aisles benefit all customers and make the shopping experience more pleasant.  Store aisles must comply with the Americans with Disabilities Act which means they must be wide enough for wheelchairs.  Entrances and Exits must be handicapped accessible.</a:t>
            </a:r>
            <a:endParaRPr lang="en-US" sz="2400" b="1" u="sng" dirty="0"/>
          </a:p>
        </p:txBody>
      </p:sp>
      <p:pic>
        <p:nvPicPr>
          <p:cNvPr id="5" name="Picture 4" descr="A person standing in front of a store&#10;&#10;Description generated with high confidence">
            <a:extLst>
              <a:ext uri="{FF2B5EF4-FFF2-40B4-BE49-F238E27FC236}">
                <a16:creationId xmlns:a16="http://schemas.microsoft.com/office/drawing/2014/main" id="{4396E6B7-2A89-4EF9-ADDD-07869B3ED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464" y="1162968"/>
            <a:ext cx="3676650" cy="2914510"/>
          </a:xfrm>
          <a:prstGeom prst="rect">
            <a:avLst/>
          </a:prstGeom>
        </p:spPr>
      </p:pic>
    </p:spTree>
    <p:extLst>
      <p:ext uri="{BB962C8B-B14F-4D97-AF65-F5344CB8AC3E}">
        <p14:creationId xmlns:p14="http://schemas.microsoft.com/office/powerpoint/2010/main" val="1083969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3273E0B-F5C4-4527-AFFB-6F430DB4080F}"/>
              </a:ext>
            </a:extLst>
          </p:cNvPr>
          <p:cNvSpPr txBox="1"/>
          <p:nvPr/>
        </p:nvSpPr>
        <p:spPr>
          <a:xfrm>
            <a:off x="589131" y="325270"/>
            <a:ext cx="7323415" cy="584775"/>
          </a:xfrm>
          <a:prstGeom prst="rect">
            <a:avLst/>
          </a:prstGeom>
          <a:noFill/>
        </p:spPr>
        <p:txBody>
          <a:bodyPr wrap="none" rtlCol="0">
            <a:spAutoFit/>
          </a:bodyPr>
          <a:lstStyle/>
          <a:p>
            <a:r>
              <a:rPr lang="en-US" sz="3200" b="1" dirty="0"/>
              <a:t>Suggestive Selling Through Merchandising</a:t>
            </a:r>
            <a:endParaRPr lang="en-US" dirty="0"/>
          </a:p>
        </p:txBody>
      </p:sp>
      <p:sp>
        <p:nvSpPr>
          <p:cNvPr id="9" name="TextBox 8">
            <a:extLst>
              <a:ext uri="{FF2B5EF4-FFF2-40B4-BE49-F238E27FC236}">
                <a16:creationId xmlns:a16="http://schemas.microsoft.com/office/drawing/2014/main" id="{D2557254-26E2-419D-86B6-A541118F35AA}"/>
              </a:ext>
            </a:extLst>
          </p:cNvPr>
          <p:cNvSpPr txBox="1"/>
          <p:nvPr/>
        </p:nvSpPr>
        <p:spPr>
          <a:xfrm>
            <a:off x="243898" y="982176"/>
            <a:ext cx="10486306" cy="3539430"/>
          </a:xfrm>
          <a:prstGeom prst="rect">
            <a:avLst/>
          </a:prstGeom>
          <a:noFill/>
        </p:spPr>
        <p:txBody>
          <a:bodyPr wrap="square" rtlCol="0">
            <a:spAutoFit/>
          </a:bodyPr>
          <a:lstStyle/>
          <a:p>
            <a:r>
              <a:rPr lang="en-US" sz="2400" b="1" u="sng" dirty="0"/>
              <a:t>Suggestive Selling</a:t>
            </a:r>
            <a:r>
              <a:rPr lang="en-US" sz="2400" dirty="0"/>
              <a:t>-a sales technique used by sales associates to increase the purchase amount of the customer.  Example:  At McDonalds—”</a:t>
            </a:r>
            <a:r>
              <a:rPr lang="en-US" sz="2400" i="1" dirty="0"/>
              <a:t>Do you want fries with that</a:t>
            </a:r>
            <a:r>
              <a:rPr lang="en-US" sz="2400" dirty="0"/>
              <a:t>?”</a:t>
            </a:r>
          </a:p>
          <a:p>
            <a:endParaRPr lang="en-US" sz="1600" b="1" u="sng" dirty="0"/>
          </a:p>
          <a:p>
            <a:r>
              <a:rPr lang="en-US" sz="2400" dirty="0"/>
              <a:t>You can also do suggestive selling in your merchandising.  When you arrange your merchandise, do so by putting complementary items together in the display.</a:t>
            </a:r>
          </a:p>
          <a:p>
            <a:endParaRPr lang="en-US" sz="1600" dirty="0"/>
          </a:p>
          <a:p>
            <a:r>
              <a:rPr lang="en-US" sz="2400" dirty="0"/>
              <a:t>Example:  With a pants display, add socks or a belt; with a shoe display, add some </a:t>
            </a:r>
          </a:p>
          <a:p>
            <a:r>
              <a:rPr lang="en-US" sz="2400" dirty="0"/>
              <a:t>socks or shoe care products; with ice cream, add toppings, with an entrée’, add </a:t>
            </a:r>
          </a:p>
          <a:p>
            <a:r>
              <a:rPr lang="en-US" sz="2400" dirty="0"/>
              <a:t>a side dish, etc.</a:t>
            </a:r>
          </a:p>
        </p:txBody>
      </p:sp>
    </p:spTree>
    <p:extLst>
      <p:ext uri="{BB962C8B-B14F-4D97-AF65-F5344CB8AC3E}">
        <p14:creationId xmlns:p14="http://schemas.microsoft.com/office/powerpoint/2010/main" val="44443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DE9A1E-D948-4977-AE0B-F52259DE81DE}"/>
              </a:ext>
            </a:extLst>
          </p:cNvPr>
          <p:cNvSpPr txBox="1"/>
          <p:nvPr/>
        </p:nvSpPr>
        <p:spPr>
          <a:xfrm>
            <a:off x="589131" y="325270"/>
            <a:ext cx="4201728" cy="584775"/>
          </a:xfrm>
          <a:prstGeom prst="rect">
            <a:avLst/>
          </a:prstGeom>
          <a:noFill/>
        </p:spPr>
        <p:txBody>
          <a:bodyPr wrap="none" rtlCol="0">
            <a:spAutoFit/>
          </a:bodyPr>
          <a:lstStyle/>
          <a:p>
            <a:r>
              <a:rPr lang="en-US" sz="3200" b="1" dirty="0"/>
              <a:t>Lifestyle Merchandising</a:t>
            </a:r>
            <a:endParaRPr lang="en-US" dirty="0"/>
          </a:p>
        </p:txBody>
      </p:sp>
      <p:sp>
        <p:nvSpPr>
          <p:cNvPr id="8" name="TextBox 7">
            <a:extLst>
              <a:ext uri="{FF2B5EF4-FFF2-40B4-BE49-F238E27FC236}">
                <a16:creationId xmlns:a16="http://schemas.microsoft.com/office/drawing/2014/main" id="{42FF97B2-BA6F-4201-AF14-8A96F3FF0878}"/>
              </a:ext>
            </a:extLst>
          </p:cNvPr>
          <p:cNvSpPr txBox="1"/>
          <p:nvPr/>
        </p:nvSpPr>
        <p:spPr>
          <a:xfrm>
            <a:off x="589131" y="1235315"/>
            <a:ext cx="10697178" cy="4524315"/>
          </a:xfrm>
          <a:prstGeom prst="rect">
            <a:avLst/>
          </a:prstGeom>
          <a:noFill/>
        </p:spPr>
        <p:txBody>
          <a:bodyPr wrap="square" rtlCol="0">
            <a:spAutoFit/>
          </a:bodyPr>
          <a:lstStyle/>
          <a:p>
            <a:r>
              <a:rPr lang="en-US" sz="2400" b="1" u="sng" dirty="0"/>
              <a:t>Lifestyle Merchandising</a:t>
            </a:r>
            <a:r>
              <a:rPr lang="en-US" sz="2400" dirty="0"/>
              <a:t>-a sales technique similar to suggestive selling but where </a:t>
            </a:r>
            <a:br>
              <a:rPr lang="en-US" sz="2400" dirty="0"/>
            </a:br>
            <a:r>
              <a:rPr lang="en-US" sz="2400" dirty="0"/>
              <a:t>you think of how the customer will be using the product.  With that in mind, create a display around the mental picture.</a:t>
            </a:r>
          </a:p>
          <a:p>
            <a:endParaRPr lang="en-US" sz="2400" b="1" u="sng" dirty="0"/>
          </a:p>
          <a:p>
            <a:r>
              <a:rPr lang="en-US" sz="2400" dirty="0"/>
              <a:t>Example:  a table display might include placemats, napkins, silverware, plates, serving dishes, candlesticks and a decorative </a:t>
            </a:r>
            <a:br>
              <a:rPr lang="en-US" sz="2400" dirty="0"/>
            </a:br>
            <a:r>
              <a:rPr lang="en-US" sz="2400" dirty="0"/>
              <a:t>centerpiece.</a:t>
            </a:r>
          </a:p>
          <a:p>
            <a:endParaRPr lang="en-US" sz="2400" dirty="0"/>
          </a:p>
          <a:p>
            <a:r>
              <a:rPr lang="en-US" sz="2400" dirty="0"/>
              <a:t>This shows customers how that table could look </a:t>
            </a:r>
            <a:br>
              <a:rPr lang="en-US" sz="2400" dirty="0"/>
            </a:br>
            <a:r>
              <a:rPr lang="en-US" sz="2400" dirty="0"/>
              <a:t>in their home.  The furniture store “Rooms to Go”</a:t>
            </a:r>
            <a:br>
              <a:rPr lang="en-US" sz="2400" dirty="0"/>
            </a:br>
            <a:r>
              <a:rPr lang="en-US" sz="2400" dirty="0"/>
              <a:t>do an excellent job of this by putting together </a:t>
            </a:r>
            <a:br>
              <a:rPr lang="en-US" sz="2400" dirty="0"/>
            </a:br>
            <a:r>
              <a:rPr lang="en-US" sz="2400" dirty="0"/>
              <a:t>entire rooms of furniture.</a:t>
            </a:r>
          </a:p>
        </p:txBody>
      </p:sp>
      <p:pic>
        <p:nvPicPr>
          <p:cNvPr id="4" name="Picture 3" descr="A living room filled with furniture and a large window&#10;&#10;Description generated with very high confidence">
            <a:extLst>
              <a:ext uri="{FF2B5EF4-FFF2-40B4-BE49-F238E27FC236}">
                <a16:creationId xmlns:a16="http://schemas.microsoft.com/office/drawing/2014/main" id="{EE7284D7-B813-4FC3-A343-FED061F2B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385" y="3106793"/>
            <a:ext cx="5008055" cy="3751207"/>
          </a:xfrm>
          <a:prstGeom prst="rect">
            <a:avLst/>
          </a:prstGeom>
        </p:spPr>
      </p:pic>
    </p:spTree>
    <p:extLst>
      <p:ext uri="{BB962C8B-B14F-4D97-AF65-F5344CB8AC3E}">
        <p14:creationId xmlns:p14="http://schemas.microsoft.com/office/powerpoint/2010/main" val="264677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DE9A1E-D948-4977-AE0B-F52259DE81DE}"/>
              </a:ext>
            </a:extLst>
          </p:cNvPr>
          <p:cNvSpPr txBox="1"/>
          <p:nvPr/>
        </p:nvSpPr>
        <p:spPr>
          <a:xfrm>
            <a:off x="589131" y="325270"/>
            <a:ext cx="4385881" cy="584775"/>
          </a:xfrm>
          <a:prstGeom prst="rect">
            <a:avLst/>
          </a:prstGeom>
          <a:noFill/>
        </p:spPr>
        <p:txBody>
          <a:bodyPr wrap="none" rtlCol="0">
            <a:spAutoFit/>
          </a:bodyPr>
          <a:lstStyle/>
          <a:p>
            <a:r>
              <a:rPr lang="en-US" sz="3200" b="1" dirty="0"/>
              <a:t>Maintaining the Displays</a:t>
            </a:r>
            <a:endParaRPr lang="en-US" dirty="0"/>
          </a:p>
        </p:txBody>
      </p:sp>
      <p:sp>
        <p:nvSpPr>
          <p:cNvPr id="8" name="TextBox 7">
            <a:extLst>
              <a:ext uri="{FF2B5EF4-FFF2-40B4-BE49-F238E27FC236}">
                <a16:creationId xmlns:a16="http://schemas.microsoft.com/office/drawing/2014/main" id="{42FF97B2-BA6F-4201-AF14-8A96F3FF0878}"/>
              </a:ext>
            </a:extLst>
          </p:cNvPr>
          <p:cNvSpPr txBox="1"/>
          <p:nvPr/>
        </p:nvSpPr>
        <p:spPr>
          <a:xfrm>
            <a:off x="589131" y="1235315"/>
            <a:ext cx="10697178" cy="2677656"/>
          </a:xfrm>
          <a:prstGeom prst="rect">
            <a:avLst/>
          </a:prstGeom>
          <a:noFill/>
        </p:spPr>
        <p:txBody>
          <a:bodyPr wrap="square" rtlCol="0">
            <a:spAutoFit/>
          </a:bodyPr>
          <a:lstStyle/>
          <a:p>
            <a:r>
              <a:rPr lang="en-US" sz="2400" dirty="0"/>
              <a:t>Your merchandise displays get touched and handled everyday by customers.</a:t>
            </a:r>
            <a:br>
              <a:rPr lang="en-US" sz="2400" dirty="0"/>
            </a:br>
            <a:r>
              <a:rPr lang="en-US" sz="2400" dirty="0"/>
              <a:t>Because of this, the sales associate must</a:t>
            </a:r>
          </a:p>
          <a:p>
            <a:pPr marL="342900" indent="-342900">
              <a:buFont typeface="Arial" panose="020B0604020202020204" pitchFamily="34" charset="0"/>
              <a:buChar char="•"/>
            </a:pPr>
            <a:r>
              <a:rPr lang="en-US" sz="2400" dirty="0"/>
              <a:t>Look for purchase patterns and anticipate replenishing supplies on popular items before the stock is depleted on the sales floor</a:t>
            </a:r>
          </a:p>
          <a:p>
            <a:pPr marL="342900" indent="-342900">
              <a:buFont typeface="Arial" panose="020B0604020202020204" pitchFamily="34" charset="0"/>
              <a:buChar char="•"/>
            </a:pPr>
            <a:r>
              <a:rPr lang="en-US" sz="2400" dirty="0"/>
              <a:t>Reorganize products to fill “holes” in the displays</a:t>
            </a:r>
          </a:p>
          <a:p>
            <a:pPr marL="342900" indent="-342900">
              <a:buFont typeface="Arial" panose="020B0604020202020204" pitchFamily="34" charset="0"/>
              <a:buChar char="•"/>
            </a:pPr>
            <a:r>
              <a:rPr lang="en-US" sz="2400" dirty="0"/>
              <a:t>Straighten product displays that have become disorganized</a:t>
            </a:r>
          </a:p>
          <a:p>
            <a:pPr marL="342900" indent="-342900">
              <a:buFont typeface="Arial" panose="020B0604020202020204" pitchFamily="34" charset="0"/>
              <a:buChar char="•"/>
            </a:pPr>
            <a:r>
              <a:rPr lang="en-US" sz="2400" dirty="0"/>
              <a:t>Regularly restock advertised or seasonal items. </a:t>
            </a:r>
          </a:p>
        </p:txBody>
      </p:sp>
      <p:sp>
        <p:nvSpPr>
          <p:cNvPr id="2" name="TextBox 1">
            <a:extLst>
              <a:ext uri="{FF2B5EF4-FFF2-40B4-BE49-F238E27FC236}">
                <a16:creationId xmlns:a16="http://schemas.microsoft.com/office/drawing/2014/main" id="{B2A5EF9F-3BB7-42B9-B615-F4FA39463729}"/>
              </a:ext>
            </a:extLst>
          </p:cNvPr>
          <p:cNvSpPr txBox="1"/>
          <p:nvPr/>
        </p:nvSpPr>
        <p:spPr>
          <a:xfrm>
            <a:off x="7663542" y="4310743"/>
            <a:ext cx="4258491" cy="1754326"/>
          </a:xfrm>
          <a:prstGeom prst="rect">
            <a:avLst/>
          </a:prstGeom>
          <a:noFill/>
        </p:spPr>
        <p:txBody>
          <a:bodyPr wrap="square" rtlCol="0">
            <a:spAutoFit/>
          </a:bodyPr>
          <a:lstStyle/>
          <a:p>
            <a:r>
              <a:rPr lang="en-US" b="1" dirty="0">
                <a:solidFill>
                  <a:srgbClr val="FF0000"/>
                </a:solidFill>
              </a:rPr>
              <a:t>TIP:  Retailers know that merchandise gets handled by customers, so they put dark-colored merchandise up front and light-colored further away and out of reach of customers as they will tend to show the effects of handling over time</a:t>
            </a:r>
            <a:r>
              <a:rPr lang="en-US" dirty="0"/>
              <a:t>.</a:t>
            </a:r>
          </a:p>
        </p:txBody>
      </p:sp>
      <p:pic>
        <p:nvPicPr>
          <p:cNvPr id="5" name="Picture 4" descr="A person standing in a room&#10;&#10;Description generated with very high confidence">
            <a:extLst>
              <a:ext uri="{FF2B5EF4-FFF2-40B4-BE49-F238E27FC236}">
                <a16:creationId xmlns:a16="http://schemas.microsoft.com/office/drawing/2014/main" id="{B9E8D2EC-939B-44D5-A6F3-5B482E868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675" y="3994815"/>
            <a:ext cx="3468743" cy="2781340"/>
          </a:xfrm>
          <a:prstGeom prst="rect">
            <a:avLst/>
          </a:prstGeom>
        </p:spPr>
      </p:pic>
    </p:spTree>
    <p:extLst>
      <p:ext uri="{BB962C8B-B14F-4D97-AF65-F5344CB8AC3E}">
        <p14:creationId xmlns:p14="http://schemas.microsoft.com/office/powerpoint/2010/main" val="733796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0DE9A1E-D948-4977-AE0B-F52259DE81DE}"/>
              </a:ext>
            </a:extLst>
          </p:cNvPr>
          <p:cNvSpPr txBox="1"/>
          <p:nvPr/>
        </p:nvSpPr>
        <p:spPr>
          <a:xfrm>
            <a:off x="589131" y="325270"/>
            <a:ext cx="4385881" cy="584775"/>
          </a:xfrm>
          <a:prstGeom prst="rect">
            <a:avLst/>
          </a:prstGeom>
          <a:noFill/>
        </p:spPr>
        <p:txBody>
          <a:bodyPr wrap="none" rtlCol="0">
            <a:spAutoFit/>
          </a:bodyPr>
          <a:lstStyle/>
          <a:p>
            <a:r>
              <a:rPr lang="en-US" sz="3200" b="1" dirty="0"/>
              <a:t>Maintaining the Displays</a:t>
            </a:r>
            <a:endParaRPr lang="en-US" dirty="0"/>
          </a:p>
        </p:txBody>
      </p:sp>
      <p:sp>
        <p:nvSpPr>
          <p:cNvPr id="8" name="TextBox 7">
            <a:extLst>
              <a:ext uri="{FF2B5EF4-FFF2-40B4-BE49-F238E27FC236}">
                <a16:creationId xmlns:a16="http://schemas.microsoft.com/office/drawing/2014/main" id="{42FF97B2-BA6F-4201-AF14-8A96F3FF0878}"/>
              </a:ext>
            </a:extLst>
          </p:cNvPr>
          <p:cNvSpPr txBox="1"/>
          <p:nvPr/>
        </p:nvSpPr>
        <p:spPr>
          <a:xfrm>
            <a:off x="589131" y="1084313"/>
            <a:ext cx="10697178" cy="4524315"/>
          </a:xfrm>
          <a:prstGeom prst="rect">
            <a:avLst/>
          </a:prstGeom>
          <a:noFill/>
        </p:spPr>
        <p:txBody>
          <a:bodyPr wrap="square" rtlCol="0">
            <a:spAutoFit/>
          </a:bodyPr>
          <a:lstStyle/>
          <a:p>
            <a:r>
              <a:rPr lang="en-US" sz="2400" b="1" dirty="0"/>
              <a:t>When restocking</a:t>
            </a:r>
            <a:r>
              <a:rPr lang="en-US" sz="2400" dirty="0"/>
              <a:t>:</a:t>
            </a:r>
          </a:p>
          <a:p>
            <a:r>
              <a:rPr lang="en-US" sz="2400" dirty="0"/>
              <a:t>Be sure to display all variations of a product (color, size, model, etc.)</a:t>
            </a:r>
          </a:p>
          <a:p>
            <a:r>
              <a:rPr lang="en-US" sz="2400" dirty="0"/>
              <a:t>Make sure that advertised merchandise is placed in a way that makes it easy to locate</a:t>
            </a:r>
          </a:p>
          <a:p>
            <a:pPr marL="342900" indent="-342900">
              <a:buFont typeface="Arial" panose="020B0604020202020204" pitchFamily="34" charset="0"/>
              <a:buChar char="•"/>
            </a:pPr>
            <a:r>
              <a:rPr lang="en-US" sz="2400" dirty="0"/>
              <a:t>Confirm signs and price tags are correct</a:t>
            </a:r>
          </a:p>
          <a:p>
            <a:pPr marL="342900" indent="-342900">
              <a:buFont typeface="Arial" panose="020B0604020202020204" pitchFamily="34" charset="0"/>
              <a:buChar char="•"/>
            </a:pPr>
            <a:r>
              <a:rPr lang="en-US" sz="2400" dirty="0"/>
              <a:t>Rotate any perishable items such as cosmetics, candy, medications, etc.</a:t>
            </a:r>
            <a:br>
              <a:rPr lang="en-US" sz="2400" dirty="0"/>
            </a:br>
            <a:endParaRPr lang="en-US" sz="2400" dirty="0"/>
          </a:p>
          <a:p>
            <a:r>
              <a:rPr lang="en-US" sz="2400" b="1" u="sng" dirty="0"/>
              <a:t>Perishables</a:t>
            </a:r>
            <a:r>
              <a:rPr lang="en-US" sz="2400" b="1" dirty="0"/>
              <a:t>-</a:t>
            </a:r>
            <a:r>
              <a:rPr lang="en-US" sz="2400" dirty="0"/>
              <a:t>items that have expiration dates.  Use the “First In, First Out” or FIFO method of inventory control.  Examples of perishables include:</a:t>
            </a:r>
          </a:p>
          <a:p>
            <a:pPr marL="342900" indent="-342900">
              <a:buFont typeface="Arial" panose="020B0604020202020204" pitchFamily="34" charset="0"/>
              <a:buChar char="•"/>
            </a:pPr>
            <a:r>
              <a:rPr lang="en-US" sz="2400" dirty="0"/>
              <a:t>Food</a:t>
            </a:r>
          </a:p>
          <a:p>
            <a:pPr marL="342900" indent="-342900">
              <a:buFont typeface="Arial" panose="020B0604020202020204" pitchFamily="34" charset="0"/>
              <a:buChar char="•"/>
            </a:pPr>
            <a:r>
              <a:rPr lang="en-US" sz="2400" dirty="0"/>
              <a:t>Candy</a:t>
            </a:r>
          </a:p>
          <a:p>
            <a:pPr marL="342900" indent="-342900">
              <a:buFont typeface="Arial" panose="020B0604020202020204" pitchFamily="34" charset="0"/>
              <a:buChar char="•"/>
            </a:pPr>
            <a:r>
              <a:rPr lang="en-US" sz="2400" dirty="0"/>
              <a:t>Beverages</a:t>
            </a:r>
          </a:p>
        </p:txBody>
      </p:sp>
      <p:sp>
        <p:nvSpPr>
          <p:cNvPr id="4" name="TextBox 3">
            <a:extLst>
              <a:ext uri="{FF2B5EF4-FFF2-40B4-BE49-F238E27FC236}">
                <a16:creationId xmlns:a16="http://schemas.microsoft.com/office/drawing/2014/main" id="{43304AE6-3EDD-44CF-A662-1882719E771F}"/>
              </a:ext>
            </a:extLst>
          </p:cNvPr>
          <p:cNvSpPr txBox="1"/>
          <p:nvPr/>
        </p:nvSpPr>
        <p:spPr>
          <a:xfrm>
            <a:off x="3100252" y="4484915"/>
            <a:ext cx="253419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Medications</a:t>
            </a:r>
          </a:p>
          <a:p>
            <a:pPr marL="342900" indent="-342900">
              <a:buFont typeface="Arial" panose="020B0604020202020204" pitchFamily="34" charset="0"/>
              <a:buChar char="•"/>
            </a:pPr>
            <a:r>
              <a:rPr lang="en-US" sz="2400" dirty="0"/>
              <a:t>Cosmetics</a:t>
            </a:r>
          </a:p>
        </p:txBody>
      </p:sp>
      <p:pic>
        <p:nvPicPr>
          <p:cNvPr id="5" name="Picture 4" descr="A display case filled with different types of food&#10;&#10;Description generated with high confidence">
            <a:extLst>
              <a:ext uri="{FF2B5EF4-FFF2-40B4-BE49-F238E27FC236}">
                <a16:creationId xmlns:a16="http://schemas.microsoft.com/office/drawing/2014/main" id="{01BFCD5B-1C1D-4F8B-9C31-EAFABA01A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602" y="4472919"/>
            <a:ext cx="4143550" cy="2374527"/>
          </a:xfrm>
          <a:prstGeom prst="rect">
            <a:avLst/>
          </a:prstGeom>
        </p:spPr>
      </p:pic>
    </p:spTree>
    <p:extLst>
      <p:ext uri="{BB962C8B-B14F-4D97-AF65-F5344CB8AC3E}">
        <p14:creationId xmlns:p14="http://schemas.microsoft.com/office/powerpoint/2010/main" val="106132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18">
            <a:extLst>
              <a:ext uri="{FF2B5EF4-FFF2-40B4-BE49-F238E27FC236}">
                <a16:creationId xmlns:a16="http://schemas.microsoft.com/office/drawing/2014/main" id="{C15229F3-7A2E-4558-98FE-7A5F69409D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7">
            <a:extLst>
              <a:ext uri="{FF2B5EF4-FFF2-40B4-BE49-F238E27FC236}">
                <a16:creationId xmlns:a16="http://schemas.microsoft.com/office/drawing/2014/main" id="{41F18803-BE79-4916-AE6B-5DE238B367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7A3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B3EAC86-94CA-4A7B-A7E9-95B1C56E85A3}"/>
              </a:ext>
            </a:extLst>
          </p:cNvPr>
          <p:cNvPicPr>
            <a:picLocks noChangeAspect="1"/>
          </p:cNvPicPr>
          <p:nvPr/>
        </p:nvPicPr>
        <p:blipFill>
          <a:blip r:embed="rId2"/>
          <a:stretch>
            <a:fillRect/>
          </a:stretch>
        </p:blipFill>
        <p:spPr>
          <a:xfrm>
            <a:off x="7389820" y="2199538"/>
            <a:ext cx="4621819" cy="4587156"/>
          </a:xfrm>
          <a:prstGeom prst="rect">
            <a:avLst/>
          </a:prstGeom>
        </p:spPr>
      </p:pic>
      <p:sp>
        <p:nvSpPr>
          <p:cNvPr id="9" name="TextBox 8">
            <a:extLst>
              <a:ext uri="{FF2B5EF4-FFF2-40B4-BE49-F238E27FC236}">
                <a16:creationId xmlns:a16="http://schemas.microsoft.com/office/drawing/2014/main" id="{DE57FD21-E9B2-48B1-BC3F-BA1E28EA11A4}"/>
              </a:ext>
            </a:extLst>
          </p:cNvPr>
          <p:cNvSpPr txBox="1"/>
          <p:nvPr/>
        </p:nvSpPr>
        <p:spPr>
          <a:xfrm>
            <a:off x="1278293" y="2488406"/>
            <a:ext cx="6649876" cy="13557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latin typeface="+mj-lt"/>
                <a:ea typeface="+mj-ea"/>
                <a:cs typeface="+mj-cs"/>
              </a:rPr>
              <a:t>Maintaining the Displays </a:t>
            </a:r>
          </a:p>
          <a:p>
            <a:pPr>
              <a:lnSpc>
                <a:spcPct val="90000"/>
              </a:lnSpc>
              <a:spcBef>
                <a:spcPct val="0"/>
              </a:spcBef>
              <a:spcAft>
                <a:spcPts val="600"/>
              </a:spcAft>
            </a:pPr>
            <a:r>
              <a:rPr lang="en-US" sz="3600" b="1" dirty="0">
                <a:latin typeface="+mj-lt"/>
                <a:ea typeface="+mj-ea"/>
                <a:cs typeface="+mj-cs"/>
              </a:rPr>
              <a:t>Inventory Checklist</a:t>
            </a:r>
            <a:endParaRPr lang="en-US" sz="3600" dirty="0">
              <a:latin typeface="+mj-lt"/>
              <a:ea typeface="+mj-ea"/>
              <a:cs typeface="+mj-cs"/>
            </a:endParaRPr>
          </a:p>
        </p:txBody>
      </p:sp>
    </p:spTree>
    <p:extLst>
      <p:ext uri="{BB962C8B-B14F-4D97-AF65-F5344CB8AC3E}">
        <p14:creationId xmlns:p14="http://schemas.microsoft.com/office/powerpoint/2010/main" val="6208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2F79D-88C6-43D9-BE95-94385CB613AE}"/>
              </a:ext>
            </a:extLst>
          </p:cNvPr>
          <p:cNvPicPr>
            <a:picLocks noChangeAspect="1"/>
          </p:cNvPicPr>
          <p:nvPr/>
        </p:nvPicPr>
        <p:blipFill>
          <a:blip r:embed="rId2"/>
          <a:stretch>
            <a:fillRect/>
          </a:stretch>
        </p:blipFill>
        <p:spPr>
          <a:xfrm>
            <a:off x="0" y="-141481"/>
            <a:ext cx="12192000" cy="6858000"/>
          </a:xfrm>
          <a:prstGeom prst="rect">
            <a:avLst/>
          </a:prstGeom>
        </p:spPr>
      </p:pic>
      <p:sp>
        <p:nvSpPr>
          <p:cNvPr id="7" name="TextBox 6">
            <a:extLst>
              <a:ext uri="{FF2B5EF4-FFF2-40B4-BE49-F238E27FC236}">
                <a16:creationId xmlns:a16="http://schemas.microsoft.com/office/drawing/2014/main" id="{90FED581-3C4D-4786-B927-C82EDAE2819C}"/>
              </a:ext>
            </a:extLst>
          </p:cNvPr>
          <p:cNvSpPr txBox="1"/>
          <p:nvPr/>
        </p:nvSpPr>
        <p:spPr>
          <a:xfrm>
            <a:off x="3471668" y="307853"/>
            <a:ext cx="6169638" cy="584775"/>
          </a:xfrm>
          <a:prstGeom prst="rect">
            <a:avLst/>
          </a:prstGeom>
          <a:noFill/>
        </p:spPr>
        <p:txBody>
          <a:bodyPr wrap="none" rtlCol="0">
            <a:spAutoFit/>
          </a:bodyPr>
          <a:lstStyle/>
          <a:p>
            <a:r>
              <a:rPr lang="en-US" sz="3200" b="1" dirty="0"/>
              <a:t>Dismantling and Replacing Displays</a:t>
            </a:r>
            <a:endParaRPr lang="en-US" dirty="0"/>
          </a:p>
        </p:txBody>
      </p:sp>
      <p:sp>
        <p:nvSpPr>
          <p:cNvPr id="8" name="TextBox 7">
            <a:extLst>
              <a:ext uri="{FF2B5EF4-FFF2-40B4-BE49-F238E27FC236}">
                <a16:creationId xmlns:a16="http://schemas.microsoft.com/office/drawing/2014/main" id="{0AC3721B-E2D1-46F9-AF2E-4CB160CB8FD1}"/>
              </a:ext>
            </a:extLst>
          </p:cNvPr>
          <p:cNvSpPr txBox="1"/>
          <p:nvPr/>
        </p:nvSpPr>
        <p:spPr>
          <a:xfrm>
            <a:off x="1384663" y="1348527"/>
            <a:ext cx="10415451" cy="1938992"/>
          </a:xfrm>
          <a:prstGeom prst="rect">
            <a:avLst/>
          </a:prstGeom>
          <a:noFill/>
        </p:spPr>
        <p:txBody>
          <a:bodyPr wrap="square" rtlCol="0">
            <a:spAutoFit/>
          </a:bodyPr>
          <a:lstStyle/>
          <a:p>
            <a:r>
              <a:rPr lang="en-US" sz="2400" b="1" u="sng" dirty="0"/>
              <a:t>Display Fixtures</a:t>
            </a:r>
            <a:r>
              <a:rPr lang="en-US" sz="2400" dirty="0"/>
              <a:t>-items used to help display products.  These can include shelving, racks, hangers, mannequins, showcases, jewelry displays, etc.</a:t>
            </a:r>
          </a:p>
          <a:p>
            <a:endParaRPr lang="en-US" sz="2400" b="1" u="sng" dirty="0"/>
          </a:p>
          <a:p>
            <a:r>
              <a:rPr lang="en-US" sz="2400" dirty="0"/>
              <a:t>Display fixtures do not last forever and will need to be fixed or replaced.  Some displays must be dismantled and reassembled which can cause wear-and-tear.</a:t>
            </a:r>
          </a:p>
        </p:txBody>
      </p:sp>
      <p:pic>
        <p:nvPicPr>
          <p:cNvPr id="3" name="Picture 2">
            <a:extLst>
              <a:ext uri="{FF2B5EF4-FFF2-40B4-BE49-F238E27FC236}">
                <a16:creationId xmlns:a16="http://schemas.microsoft.com/office/drawing/2014/main" id="{FD5A3076-7B71-435E-801F-F0A3BFEB5F44}"/>
              </a:ext>
            </a:extLst>
          </p:cNvPr>
          <p:cNvPicPr>
            <a:picLocks noChangeAspect="1"/>
          </p:cNvPicPr>
          <p:nvPr/>
        </p:nvPicPr>
        <p:blipFill>
          <a:blip r:embed="rId3"/>
          <a:stretch>
            <a:fillRect/>
          </a:stretch>
        </p:blipFill>
        <p:spPr>
          <a:xfrm>
            <a:off x="414462" y="3287519"/>
            <a:ext cx="3402893" cy="3434112"/>
          </a:xfrm>
          <a:prstGeom prst="rect">
            <a:avLst/>
          </a:prstGeom>
        </p:spPr>
      </p:pic>
      <p:pic>
        <p:nvPicPr>
          <p:cNvPr id="4" name="Picture 3">
            <a:extLst>
              <a:ext uri="{FF2B5EF4-FFF2-40B4-BE49-F238E27FC236}">
                <a16:creationId xmlns:a16="http://schemas.microsoft.com/office/drawing/2014/main" id="{B1955FB2-EDD6-4414-857C-398EEB293E8D}"/>
              </a:ext>
            </a:extLst>
          </p:cNvPr>
          <p:cNvPicPr>
            <a:picLocks noChangeAspect="1"/>
          </p:cNvPicPr>
          <p:nvPr/>
        </p:nvPicPr>
        <p:blipFill>
          <a:blip r:embed="rId4"/>
          <a:stretch>
            <a:fillRect/>
          </a:stretch>
        </p:blipFill>
        <p:spPr>
          <a:xfrm>
            <a:off x="4231817" y="3423888"/>
            <a:ext cx="2822126" cy="2784498"/>
          </a:xfrm>
          <a:prstGeom prst="rect">
            <a:avLst/>
          </a:prstGeom>
        </p:spPr>
      </p:pic>
      <p:pic>
        <p:nvPicPr>
          <p:cNvPr id="5" name="Picture 4">
            <a:extLst>
              <a:ext uri="{FF2B5EF4-FFF2-40B4-BE49-F238E27FC236}">
                <a16:creationId xmlns:a16="http://schemas.microsoft.com/office/drawing/2014/main" id="{F5776195-2C07-460C-A4B0-432B939ED72E}"/>
              </a:ext>
            </a:extLst>
          </p:cNvPr>
          <p:cNvPicPr>
            <a:picLocks noChangeAspect="1"/>
          </p:cNvPicPr>
          <p:nvPr/>
        </p:nvPicPr>
        <p:blipFill>
          <a:blip r:embed="rId5"/>
          <a:stretch>
            <a:fillRect/>
          </a:stretch>
        </p:blipFill>
        <p:spPr>
          <a:xfrm>
            <a:off x="7331022" y="3423888"/>
            <a:ext cx="2774134" cy="2774134"/>
          </a:xfrm>
          <a:prstGeom prst="rect">
            <a:avLst/>
          </a:prstGeom>
        </p:spPr>
      </p:pic>
    </p:spTree>
    <p:extLst>
      <p:ext uri="{BB962C8B-B14F-4D97-AF65-F5344CB8AC3E}">
        <p14:creationId xmlns:p14="http://schemas.microsoft.com/office/powerpoint/2010/main" val="2941891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772814" y="1058917"/>
            <a:ext cx="10131491" cy="3354765"/>
          </a:xfrm>
          <a:prstGeom prst="rect">
            <a:avLst/>
          </a:prstGeom>
          <a:noFill/>
        </p:spPr>
        <p:txBody>
          <a:bodyPr wrap="none" rtlCol="0">
            <a:spAutoFit/>
          </a:bodyPr>
          <a:lstStyle/>
          <a:p>
            <a:r>
              <a:rPr lang="en-US" sz="3200" b="1" dirty="0"/>
              <a:t>Chapter 3:  Store Operations</a:t>
            </a:r>
          </a:p>
          <a:p>
            <a:endParaRPr lang="en-US" sz="2000" dirty="0"/>
          </a:p>
          <a:p>
            <a:r>
              <a:rPr lang="en-US" sz="3200" dirty="0"/>
              <a:t>3.3 Loss Prevention</a:t>
            </a:r>
          </a:p>
          <a:p>
            <a:r>
              <a:rPr lang="en-US" sz="3200" dirty="0"/>
              <a:t>       Define loss prevention terms</a:t>
            </a:r>
          </a:p>
          <a:p>
            <a:r>
              <a:rPr lang="en-US" sz="3200" dirty="0"/>
              <a:t>       Identify types of loss and shortage</a:t>
            </a:r>
          </a:p>
          <a:p>
            <a:r>
              <a:rPr lang="en-US" sz="3200" dirty="0"/>
              <a:t>       Recognize the associate’s role in preventing loss</a:t>
            </a:r>
          </a:p>
          <a:p>
            <a:r>
              <a:rPr lang="en-US" sz="3200" dirty="0"/>
              <a:t>       Review the actions that contribute to shortage and loss</a:t>
            </a:r>
          </a:p>
        </p:txBody>
      </p:sp>
      <p:sp>
        <p:nvSpPr>
          <p:cNvPr id="7" name="Oval 6">
            <a:extLst>
              <a:ext uri="{FF2B5EF4-FFF2-40B4-BE49-F238E27FC236}">
                <a16:creationId xmlns:a16="http://schemas.microsoft.com/office/drawing/2014/main" id="{AFE210A0-654F-4980-931C-7FED7B652B23}"/>
              </a:ext>
            </a:extLst>
          </p:cNvPr>
          <p:cNvSpPr/>
          <p:nvPr/>
        </p:nvSpPr>
        <p:spPr>
          <a:xfrm>
            <a:off x="1304488" y="256642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E2AAF3-5503-4133-BB5F-B803038AE621}"/>
              </a:ext>
            </a:extLst>
          </p:cNvPr>
          <p:cNvSpPr/>
          <p:nvPr/>
        </p:nvSpPr>
        <p:spPr>
          <a:xfrm>
            <a:off x="1304488" y="355130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C0F178-B4C7-4BCE-98F2-EC7D2C2041ED}"/>
              </a:ext>
            </a:extLst>
          </p:cNvPr>
          <p:cNvSpPr/>
          <p:nvPr/>
        </p:nvSpPr>
        <p:spPr>
          <a:xfrm>
            <a:off x="1304488" y="301279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8E6CF7-8F37-49A1-8BE7-A9FF23188E50}"/>
              </a:ext>
            </a:extLst>
          </p:cNvPr>
          <p:cNvSpPr/>
          <p:nvPr/>
        </p:nvSpPr>
        <p:spPr>
          <a:xfrm>
            <a:off x="1304488" y="4006199"/>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56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A4953-D9D2-48CE-B981-1F2F7FFAC0C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44456" y="436531"/>
            <a:ext cx="8779519" cy="584775"/>
          </a:xfrm>
          <a:prstGeom prst="rect">
            <a:avLst/>
          </a:prstGeom>
          <a:noFill/>
        </p:spPr>
        <p:txBody>
          <a:bodyPr wrap="none" rtlCol="0">
            <a:spAutoFit/>
          </a:bodyPr>
          <a:lstStyle/>
          <a:p>
            <a:r>
              <a:rPr lang="en-US" sz="3200" b="1" dirty="0"/>
              <a:t>The Importance of Maintaining Accurate Inventory</a:t>
            </a:r>
            <a:endParaRPr lang="en-US" dirty="0"/>
          </a:p>
        </p:txBody>
      </p:sp>
      <p:sp>
        <p:nvSpPr>
          <p:cNvPr id="5" name="TextBox 4">
            <a:extLst>
              <a:ext uri="{FF2B5EF4-FFF2-40B4-BE49-F238E27FC236}">
                <a16:creationId xmlns:a16="http://schemas.microsoft.com/office/drawing/2014/main" id="{D8EA8EC5-7D85-4465-BD94-BF556A58D8ED}"/>
              </a:ext>
            </a:extLst>
          </p:cNvPr>
          <p:cNvSpPr txBox="1"/>
          <p:nvPr/>
        </p:nvSpPr>
        <p:spPr>
          <a:xfrm>
            <a:off x="1418253" y="1810139"/>
            <a:ext cx="10300996" cy="3970318"/>
          </a:xfrm>
          <a:prstGeom prst="rect">
            <a:avLst/>
          </a:prstGeom>
          <a:noFill/>
        </p:spPr>
        <p:txBody>
          <a:bodyPr wrap="square" rtlCol="0">
            <a:spAutoFit/>
          </a:bodyPr>
          <a:lstStyle/>
          <a:p>
            <a:r>
              <a:rPr lang="en-US" sz="2800" b="1" u="sng" dirty="0"/>
              <a:t>Inventory Management</a:t>
            </a:r>
            <a:r>
              <a:rPr lang="en-US" sz="2800" dirty="0"/>
              <a:t>-creating and maintaining a record of products received and sold.</a:t>
            </a:r>
          </a:p>
          <a:p>
            <a:endParaRPr lang="en-US" sz="2800" u="sng" dirty="0"/>
          </a:p>
          <a:p>
            <a:r>
              <a:rPr lang="en-US" sz="2800" dirty="0"/>
              <a:t>This allows a retailer to:</a:t>
            </a:r>
          </a:p>
          <a:p>
            <a:pPr marL="457200" indent="-457200">
              <a:buFont typeface="Arial" panose="020B0604020202020204" pitchFamily="34" charset="0"/>
              <a:buChar char="•"/>
            </a:pPr>
            <a:r>
              <a:rPr lang="en-US" sz="2800" dirty="0"/>
              <a:t>Know the merchandise on hand at any given time and when it’s time to reorder.</a:t>
            </a:r>
          </a:p>
          <a:p>
            <a:pPr marL="457200" indent="-457200">
              <a:buFont typeface="Arial" panose="020B0604020202020204" pitchFamily="34" charset="0"/>
              <a:buChar char="•"/>
            </a:pPr>
            <a:r>
              <a:rPr lang="en-US" sz="2800" dirty="0"/>
              <a:t>See how well a product is selling to keep popular items available for customers.</a:t>
            </a:r>
          </a:p>
          <a:p>
            <a:pPr marL="457200" indent="-457200">
              <a:buFont typeface="Arial" panose="020B0604020202020204" pitchFamily="34" charset="0"/>
              <a:buChar char="•"/>
            </a:pPr>
            <a:r>
              <a:rPr lang="en-US" sz="2800" dirty="0"/>
              <a:t>Answer customers’ questions accurately.</a:t>
            </a:r>
          </a:p>
        </p:txBody>
      </p:sp>
    </p:spTree>
    <p:extLst>
      <p:ext uri="{BB962C8B-B14F-4D97-AF65-F5344CB8AC3E}">
        <p14:creationId xmlns:p14="http://schemas.microsoft.com/office/powerpoint/2010/main" val="1981791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5C0985-E333-4E00-BB8F-2EDCE3573E4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5D7A653-BB70-422E-9CF3-8F02DC316D96}"/>
              </a:ext>
            </a:extLst>
          </p:cNvPr>
          <p:cNvSpPr txBox="1"/>
          <p:nvPr/>
        </p:nvSpPr>
        <p:spPr>
          <a:xfrm>
            <a:off x="4582011" y="289192"/>
            <a:ext cx="3226140" cy="584775"/>
          </a:xfrm>
          <a:prstGeom prst="rect">
            <a:avLst/>
          </a:prstGeom>
          <a:noFill/>
        </p:spPr>
        <p:txBody>
          <a:bodyPr wrap="none" rtlCol="0">
            <a:spAutoFit/>
          </a:bodyPr>
          <a:lstStyle/>
          <a:p>
            <a:r>
              <a:rPr lang="en-US" sz="3200" b="1" dirty="0"/>
              <a:t>Two Types of Loss</a:t>
            </a:r>
            <a:endParaRPr lang="en-US" dirty="0"/>
          </a:p>
        </p:txBody>
      </p:sp>
      <p:sp>
        <p:nvSpPr>
          <p:cNvPr id="6" name="TextBox 5">
            <a:extLst>
              <a:ext uri="{FF2B5EF4-FFF2-40B4-BE49-F238E27FC236}">
                <a16:creationId xmlns:a16="http://schemas.microsoft.com/office/drawing/2014/main" id="{15FB7434-776A-484A-B43B-57610D4D31C4}"/>
              </a:ext>
            </a:extLst>
          </p:cNvPr>
          <p:cNvSpPr txBox="1"/>
          <p:nvPr/>
        </p:nvSpPr>
        <p:spPr>
          <a:xfrm>
            <a:off x="1272695" y="1401550"/>
            <a:ext cx="10810448" cy="5632311"/>
          </a:xfrm>
          <a:prstGeom prst="rect">
            <a:avLst/>
          </a:prstGeom>
          <a:noFill/>
        </p:spPr>
        <p:txBody>
          <a:bodyPr wrap="square" rtlCol="0">
            <a:spAutoFit/>
          </a:bodyPr>
          <a:lstStyle/>
          <a:p>
            <a:r>
              <a:rPr lang="en-US" sz="2400" b="1" u="sng" dirty="0"/>
              <a:t>The 2 types of loss are from </a:t>
            </a:r>
            <a:r>
              <a:rPr lang="en-US" sz="2400" b="1" u="sng" dirty="0">
                <a:solidFill>
                  <a:srgbClr val="FF0000"/>
                </a:solidFill>
              </a:rPr>
              <a:t>shrinkage</a:t>
            </a:r>
            <a:r>
              <a:rPr lang="en-US" sz="2400" b="1" u="sng" dirty="0"/>
              <a:t> or from </a:t>
            </a:r>
            <a:r>
              <a:rPr lang="en-US" sz="2400" b="1" u="sng" dirty="0">
                <a:solidFill>
                  <a:srgbClr val="FF0000"/>
                </a:solidFill>
              </a:rPr>
              <a:t>errors</a:t>
            </a:r>
            <a:r>
              <a:rPr lang="en-US" sz="2400" b="1" u="sng" dirty="0"/>
              <a:t>.</a:t>
            </a:r>
          </a:p>
          <a:p>
            <a:r>
              <a:rPr lang="en-US" sz="2400" b="1" u="sng" dirty="0"/>
              <a:t>Shrinkage</a:t>
            </a:r>
            <a:r>
              <a:rPr lang="en-US" sz="2400" dirty="0"/>
              <a:t>-a term used to describe the loss of inventory</a:t>
            </a:r>
          </a:p>
          <a:p>
            <a:endParaRPr lang="en-US" sz="2000" dirty="0"/>
          </a:p>
          <a:p>
            <a:r>
              <a:rPr lang="en-US" sz="2400" dirty="0"/>
              <a:t>Example:  If the perpetual inventory reports that there are 3,261 items of a product on hand, but a physical inventory shows that there are only 3,248 on hand, there is an inventory shrinkage of 13 items.</a:t>
            </a:r>
          </a:p>
          <a:p>
            <a:endParaRPr lang="en-US" sz="1600" dirty="0"/>
          </a:p>
          <a:p>
            <a:r>
              <a:rPr lang="en-US" sz="2400" dirty="0"/>
              <a:t>What causes shrinkage?</a:t>
            </a:r>
          </a:p>
          <a:p>
            <a:pPr marL="342900" indent="-342900">
              <a:buFont typeface="Arial" panose="020B0604020202020204" pitchFamily="34" charset="0"/>
              <a:buChar char="•"/>
            </a:pPr>
            <a:r>
              <a:rPr lang="en-US" sz="2400" dirty="0"/>
              <a:t>Theft by employees</a:t>
            </a:r>
          </a:p>
          <a:p>
            <a:pPr marL="342900" indent="-342900">
              <a:buFont typeface="Arial" panose="020B0604020202020204" pitchFamily="34" charset="0"/>
              <a:buChar char="•"/>
            </a:pPr>
            <a:r>
              <a:rPr lang="en-US" sz="2400" dirty="0"/>
              <a:t>Shoplifting</a:t>
            </a:r>
          </a:p>
          <a:p>
            <a:pPr marL="342900" indent="-342900">
              <a:buFont typeface="Arial" panose="020B0604020202020204" pitchFamily="34" charset="0"/>
              <a:buChar char="•"/>
            </a:pPr>
            <a:r>
              <a:rPr lang="en-US" sz="2400" dirty="0"/>
              <a:t>Inventory Counting Errors</a:t>
            </a:r>
          </a:p>
          <a:p>
            <a:pPr marL="342900" indent="-342900">
              <a:buFont typeface="Arial" panose="020B0604020202020204" pitchFamily="34" charset="0"/>
              <a:buChar char="•"/>
            </a:pPr>
            <a:r>
              <a:rPr lang="en-US" sz="2400" dirty="0"/>
              <a:t>Administrative Errors</a:t>
            </a:r>
          </a:p>
          <a:p>
            <a:pPr marL="342900" indent="-342900">
              <a:buFont typeface="Arial" panose="020B0604020202020204" pitchFamily="34" charset="0"/>
              <a:buChar char="•"/>
            </a:pPr>
            <a:r>
              <a:rPr lang="en-US" sz="2400" dirty="0"/>
              <a:t>Vendor Fraud</a:t>
            </a:r>
          </a:p>
          <a:p>
            <a:pPr marL="342900" indent="-342900">
              <a:buFont typeface="Arial" panose="020B0604020202020204" pitchFamily="34" charset="0"/>
              <a:buChar char="•"/>
            </a:pPr>
            <a:r>
              <a:rPr lang="en-US" sz="2400" dirty="0"/>
              <a:t>Loss and Damage</a:t>
            </a:r>
          </a:p>
          <a:p>
            <a:pPr marL="342900" indent="-342900">
              <a:buFont typeface="Arial" panose="020B0604020202020204" pitchFamily="34" charset="0"/>
              <a:buChar char="•"/>
            </a:pPr>
            <a:r>
              <a:rPr lang="en-US" sz="2400" dirty="0"/>
              <a:t>Perishability</a:t>
            </a:r>
          </a:p>
        </p:txBody>
      </p:sp>
      <p:pic>
        <p:nvPicPr>
          <p:cNvPr id="8" name="Picture 7">
            <a:extLst>
              <a:ext uri="{FF2B5EF4-FFF2-40B4-BE49-F238E27FC236}">
                <a16:creationId xmlns:a16="http://schemas.microsoft.com/office/drawing/2014/main" id="{C7B9F6E4-57FD-4433-BFF8-7634FC046D63}"/>
              </a:ext>
            </a:extLst>
          </p:cNvPr>
          <p:cNvPicPr>
            <a:picLocks noChangeAspect="1"/>
          </p:cNvPicPr>
          <p:nvPr/>
        </p:nvPicPr>
        <p:blipFill>
          <a:blip r:embed="rId3"/>
          <a:stretch>
            <a:fillRect/>
          </a:stretch>
        </p:blipFill>
        <p:spPr>
          <a:xfrm>
            <a:off x="5050542" y="4593149"/>
            <a:ext cx="1542857" cy="2228571"/>
          </a:xfrm>
          <a:prstGeom prst="rect">
            <a:avLst/>
          </a:prstGeom>
        </p:spPr>
      </p:pic>
      <p:pic>
        <p:nvPicPr>
          <p:cNvPr id="9" name="Picture 8">
            <a:extLst>
              <a:ext uri="{FF2B5EF4-FFF2-40B4-BE49-F238E27FC236}">
                <a16:creationId xmlns:a16="http://schemas.microsoft.com/office/drawing/2014/main" id="{FDA48D51-7C85-45F3-AFFC-A7B1FD51A696}"/>
              </a:ext>
            </a:extLst>
          </p:cNvPr>
          <p:cNvPicPr>
            <a:picLocks noChangeAspect="1"/>
          </p:cNvPicPr>
          <p:nvPr/>
        </p:nvPicPr>
        <p:blipFill>
          <a:blip r:embed="rId4"/>
          <a:stretch>
            <a:fillRect/>
          </a:stretch>
        </p:blipFill>
        <p:spPr>
          <a:xfrm>
            <a:off x="9384727" y="3489852"/>
            <a:ext cx="1371429" cy="2526984"/>
          </a:xfrm>
          <a:prstGeom prst="rect">
            <a:avLst/>
          </a:prstGeom>
        </p:spPr>
      </p:pic>
      <p:pic>
        <p:nvPicPr>
          <p:cNvPr id="11" name="Picture 10" descr="A picture containing photo, indoor&#10;&#10;Description generated with high confidence">
            <a:extLst>
              <a:ext uri="{FF2B5EF4-FFF2-40B4-BE49-F238E27FC236}">
                <a16:creationId xmlns:a16="http://schemas.microsoft.com/office/drawing/2014/main" id="{ED98751B-A6FD-4CE5-B657-9CDECB748A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919" y="3340646"/>
            <a:ext cx="2529232" cy="2676190"/>
          </a:xfrm>
          <a:prstGeom prst="rect">
            <a:avLst/>
          </a:prstGeom>
        </p:spPr>
      </p:pic>
    </p:spTree>
    <p:extLst>
      <p:ext uri="{BB962C8B-B14F-4D97-AF65-F5344CB8AC3E}">
        <p14:creationId xmlns:p14="http://schemas.microsoft.com/office/powerpoint/2010/main" val="29228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12F6FD1-54F5-4E57-94BB-E051BC4DEDA4}"/>
              </a:ext>
            </a:extLst>
          </p:cNvPr>
          <p:cNvSpPr txBox="1"/>
          <p:nvPr/>
        </p:nvSpPr>
        <p:spPr>
          <a:xfrm>
            <a:off x="532467" y="1618382"/>
            <a:ext cx="3340359" cy="2677656"/>
          </a:xfrm>
          <a:prstGeom prst="rect">
            <a:avLst/>
          </a:prstGeom>
          <a:noFill/>
        </p:spPr>
        <p:txBody>
          <a:bodyPr wrap="square" rtlCol="0">
            <a:spAutoFit/>
          </a:bodyPr>
          <a:lstStyle/>
          <a:p>
            <a:r>
              <a:rPr lang="en-US" sz="2400" dirty="0"/>
              <a:t>Items Frequently Stolen:</a:t>
            </a:r>
          </a:p>
          <a:p>
            <a:pPr marL="342900" indent="-342900">
              <a:buFont typeface="Arial" panose="020B0604020202020204" pitchFamily="34" charset="0"/>
              <a:buChar char="•"/>
            </a:pPr>
            <a:r>
              <a:rPr lang="en-US" sz="2400" dirty="0"/>
              <a:t>Batteries</a:t>
            </a:r>
          </a:p>
          <a:p>
            <a:pPr marL="342900" indent="-342900">
              <a:buFont typeface="Arial" panose="020B0604020202020204" pitchFamily="34" charset="0"/>
              <a:buChar char="•"/>
            </a:pPr>
            <a:r>
              <a:rPr lang="en-US" sz="2400" dirty="0"/>
              <a:t>Cosmetics</a:t>
            </a:r>
          </a:p>
          <a:p>
            <a:pPr marL="342900" indent="-342900">
              <a:buFont typeface="Arial" panose="020B0604020202020204" pitchFamily="34" charset="0"/>
              <a:buChar char="•"/>
            </a:pPr>
            <a:r>
              <a:rPr lang="en-US" sz="2400" dirty="0"/>
              <a:t>Over-the-counter pain relievers</a:t>
            </a:r>
          </a:p>
          <a:p>
            <a:pPr marL="342900" indent="-342900">
              <a:buFont typeface="Arial" panose="020B0604020202020204" pitchFamily="34" charset="0"/>
              <a:buChar char="•"/>
            </a:pPr>
            <a:r>
              <a:rPr lang="en-US" sz="2400" dirty="0"/>
              <a:t>Denim jeans</a:t>
            </a:r>
          </a:p>
          <a:p>
            <a:pPr marL="342900" indent="-342900">
              <a:buFont typeface="Arial" panose="020B0604020202020204" pitchFamily="34" charset="0"/>
              <a:buChar char="•"/>
            </a:pPr>
            <a:r>
              <a:rPr lang="en-US" sz="2400" dirty="0"/>
              <a:t>Trendy and fad items</a:t>
            </a:r>
          </a:p>
        </p:txBody>
      </p:sp>
      <p:sp>
        <p:nvSpPr>
          <p:cNvPr id="8" name="TextBox 7">
            <a:extLst>
              <a:ext uri="{FF2B5EF4-FFF2-40B4-BE49-F238E27FC236}">
                <a16:creationId xmlns:a16="http://schemas.microsoft.com/office/drawing/2014/main" id="{A528C437-ADC2-41A7-9A58-2FB6E36DDC27}"/>
              </a:ext>
            </a:extLst>
          </p:cNvPr>
          <p:cNvSpPr txBox="1"/>
          <p:nvPr/>
        </p:nvSpPr>
        <p:spPr>
          <a:xfrm>
            <a:off x="448550" y="223878"/>
            <a:ext cx="3226140" cy="584775"/>
          </a:xfrm>
          <a:prstGeom prst="rect">
            <a:avLst/>
          </a:prstGeom>
          <a:noFill/>
        </p:spPr>
        <p:txBody>
          <a:bodyPr wrap="none" rtlCol="0">
            <a:spAutoFit/>
          </a:bodyPr>
          <a:lstStyle/>
          <a:p>
            <a:r>
              <a:rPr lang="en-US" sz="3200" b="1" dirty="0"/>
              <a:t>Two Types of Loss</a:t>
            </a:r>
            <a:endParaRPr lang="en-US" dirty="0"/>
          </a:p>
        </p:txBody>
      </p:sp>
      <p:sp>
        <p:nvSpPr>
          <p:cNvPr id="9" name="TextBox 8">
            <a:extLst>
              <a:ext uri="{FF2B5EF4-FFF2-40B4-BE49-F238E27FC236}">
                <a16:creationId xmlns:a16="http://schemas.microsoft.com/office/drawing/2014/main" id="{98C1E4BA-6DE5-4738-9A94-D194CAE7CD68}"/>
              </a:ext>
            </a:extLst>
          </p:cNvPr>
          <p:cNvSpPr txBox="1"/>
          <p:nvPr/>
        </p:nvSpPr>
        <p:spPr>
          <a:xfrm>
            <a:off x="532467" y="939996"/>
            <a:ext cx="10810448" cy="1077218"/>
          </a:xfrm>
          <a:prstGeom prst="rect">
            <a:avLst/>
          </a:prstGeom>
          <a:noFill/>
        </p:spPr>
        <p:txBody>
          <a:bodyPr wrap="square" rtlCol="0">
            <a:spAutoFit/>
          </a:bodyPr>
          <a:lstStyle/>
          <a:p>
            <a:r>
              <a:rPr lang="en-US" sz="2400" b="1" u="sng" dirty="0"/>
              <a:t>The 2 types of loss are from </a:t>
            </a:r>
            <a:r>
              <a:rPr lang="en-US" sz="2400" b="1" u="sng" dirty="0">
                <a:solidFill>
                  <a:srgbClr val="FF0000"/>
                </a:solidFill>
              </a:rPr>
              <a:t>shrinkage</a:t>
            </a:r>
            <a:r>
              <a:rPr lang="en-US" sz="2400" b="1" u="sng" dirty="0"/>
              <a:t> or from </a:t>
            </a:r>
            <a:r>
              <a:rPr lang="en-US" sz="2400" b="1" u="sng" dirty="0">
                <a:solidFill>
                  <a:srgbClr val="FF0000"/>
                </a:solidFill>
              </a:rPr>
              <a:t>errors</a:t>
            </a:r>
            <a:r>
              <a:rPr lang="en-US" sz="2400" b="1" u="sng" dirty="0"/>
              <a:t>.</a:t>
            </a:r>
          </a:p>
          <a:p>
            <a:endParaRPr lang="en-US" sz="2400" dirty="0"/>
          </a:p>
          <a:p>
            <a:endParaRPr lang="en-US" sz="1600" dirty="0"/>
          </a:p>
        </p:txBody>
      </p:sp>
      <p:sp>
        <p:nvSpPr>
          <p:cNvPr id="10" name="TextBox 9">
            <a:extLst>
              <a:ext uri="{FF2B5EF4-FFF2-40B4-BE49-F238E27FC236}">
                <a16:creationId xmlns:a16="http://schemas.microsoft.com/office/drawing/2014/main" id="{1704F44F-D5B6-4A72-A95F-A392BCBB9832}"/>
              </a:ext>
            </a:extLst>
          </p:cNvPr>
          <p:cNvSpPr txBox="1"/>
          <p:nvPr/>
        </p:nvSpPr>
        <p:spPr>
          <a:xfrm>
            <a:off x="5187375" y="2017214"/>
            <a:ext cx="455565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Small, easily concealed items such as costume jewelry</a:t>
            </a:r>
          </a:p>
          <a:p>
            <a:pPr marL="342900" indent="-342900">
              <a:buFont typeface="Arial" panose="020B0604020202020204" pitchFamily="34" charset="0"/>
              <a:buChar char="•"/>
            </a:pPr>
            <a:r>
              <a:rPr lang="en-US" sz="2400" dirty="0"/>
              <a:t>“Branded” merchandise (name brand items with prominent logos)</a:t>
            </a:r>
          </a:p>
        </p:txBody>
      </p:sp>
      <p:sp>
        <p:nvSpPr>
          <p:cNvPr id="2" name="TextBox 1">
            <a:extLst>
              <a:ext uri="{FF2B5EF4-FFF2-40B4-BE49-F238E27FC236}">
                <a16:creationId xmlns:a16="http://schemas.microsoft.com/office/drawing/2014/main" id="{3AFE6A91-A83D-44D5-89CA-EB4C6246221D}"/>
              </a:ext>
            </a:extLst>
          </p:cNvPr>
          <p:cNvSpPr txBox="1"/>
          <p:nvPr/>
        </p:nvSpPr>
        <p:spPr>
          <a:xfrm>
            <a:off x="3508310" y="5790715"/>
            <a:ext cx="8457267" cy="923330"/>
          </a:xfrm>
          <a:prstGeom prst="rect">
            <a:avLst/>
          </a:prstGeom>
          <a:noFill/>
        </p:spPr>
        <p:txBody>
          <a:bodyPr wrap="square" rtlCol="0">
            <a:spAutoFit/>
          </a:bodyPr>
          <a:lstStyle/>
          <a:p>
            <a:r>
              <a:rPr lang="en-US" dirty="0">
                <a:solidFill>
                  <a:srgbClr val="FF0000"/>
                </a:solidFill>
              </a:rPr>
              <a:t>Realize that as loss increases, store profitability decreases which could mean the store could go out of business.  It could also mean there’s no revenue available to reward employees with raises or bonuses or hire additional personnel to help on the sales floor.</a:t>
            </a:r>
          </a:p>
        </p:txBody>
      </p:sp>
      <p:sp>
        <p:nvSpPr>
          <p:cNvPr id="11" name="TextBox 10">
            <a:extLst>
              <a:ext uri="{FF2B5EF4-FFF2-40B4-BE49-F238E27FC236}">
                <a16:creationId xmlns:a16="http://schemas.microsoft.com/office/drawing/2014/main" id="{79A73B22-8159-4693-93B1-5672989AD93F}"/>
              </a:ext>
            </a:extLst>
          </p:cNvPr>
          <p:cNvSpPr txBox="1"/>
          <p:nvPr/>
        </p:nvSpPr>
        <p:spPr>
          <a:xfrm>
            <a:off x="532467" y="4469363"/>
            <a:ext cx="10897533" cy="1200329"/>
          </a:xfrm>
          <a:prstGeom prst="rect">
            <a:avLst/>
          </a:prstGeom>
          <a:noFill/>
        </p:spPr>
        <p:txBody>
          <a:bodyPr wrap="square" rtlCol="0">
            <a:spAutoFit/>
          </a:bodyPr>
          <a:lstStyle/>
          <a:p>
            <a:r>
              <a:rPr lang="en-US" sz="2400" dirty="0"/>
              <a:t>Errors can happen simply by miscounting merchandise when it comes into the store.  Sometimes errors can be caused by the vendor and not caught at receiving, such as a shipment of 200 belts and only 198 are in the box.</a:t>
            </a:r>
          </a:p>
        </p:txBody>
      </p:sp>
    </p:spTree>
    <p:extLst>
      <p:ext uri="{BB962C8B-B14F-4D97-AF65-F5344CB8AC3E}">
        <p14:creationId xmlns:p14="http://schemas.microsoft.com/office/powerpoint/2010/main" val="4216281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7DAC65B-4D5C-49F6-858D-2F831B241140}"/>
              </a:ext>
            </a:extLst>
          </p:cNvPr>
          <p:cNvSpPr txBox="1"/>
          <p:nvPr/>
        </p:nvSpPr>
        <p:spPr>
          <a:xfrm>
            <a:off x="448550" y="223878"/>
            <a:ext cx="6793526" cy="584775"/>
          </a:xfrm>
          <a:prstGeom prst="rect">
            <a:avLst/>
          </a:prstGeom>
          <a:noFill/>
        </p:spPr>
        <p:txBody>
          <a:bodyPr wrap="none" rtlCol="0">
            <a:spAutoFit/>
          </a:bodyPr>
          <a:lstStyle/>
          <a:p>
            <a:r>
              <a:rPr lang="en-US" sz="3200" b="1" dirty="0"/>
              <a:t>The Associate’s Role in Loss Prevention</a:t>
            </a:r>
            <a:endParaRPr lang="en-US" dirty="0"/>
          </a:p>
        </p:txBody>
      </p:sp>
      <p:pic>
        <p:nvPicPr>
          <p:cNvPr id="8" name="Picture 7">
            <a:extLst>
              <a:ext uri="{FF2B5EF4-FFF2-40B4-BE49-F238E27FC236}">
                <a16:creationId xmlns:a16="http://schemas.microsoft.com/office/drawing/2014/main" id="{56624F63-9E37-4C02-AD0B-ECE04EB7F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087" y="1354874"/>
            <a:ext cx="7400050" cy="4005367"/>
          </a:xfrm>
          <a:prstGeom prst="rect">
            <a:avLst/>
          </a:prstGeom>
        </p:spPr>
      </p:pic>
      <p:sp>
        <p:nvSpPr>
          <p:cNvPr id="9" name="TextBox 8">
            <a:extLst>
              <a:ext uri="{FF2B5EF4-FFF2-40B4-BE49-F238E27FC236}">
                <a16:creationId xmlns:a16="http://schemas.microsoft.com/office/drawing/2014/main" id="{436BC8CA-5FC2-47DE-AE31-4AA0A95C5352}"/>
              </a:ext>
            </a:extLst>
          </p:cNvPr>
          <p:cNvSpPr txBox="1"/>
          <p:nvPr/>
        </p:nvSpPr>
        <p:spPr>
          <a:xfrm>
            <a:off x="448550" y="1032531"/>
            <a:ext cx="2478930" cy="4524315"/>
          </a:xfrm>
          <a:prstGeom prst="rect">
            <a:avLst/>
          </a:prstGeom>
          <a:noFill/>
        </p:spPr>
        <p:txBody>
          <a:bodyPr wrap="square" rtlCol="0">
            <a:spAutoFit/>
          </a:bodyPr>
          <a:lstStyle/>
          <a:p>
            <a:r>
              <a:rPr lang="en-US" sz="2400" dirty="0"/>
              <a:t>Sales associates play an important role in loss prevention.  Through honesty, carefulness in recordkeeping, and in keeping an eye on customers, the sales associate can help fight against shrinkage.</a:t>
            </a:r>
          </a:p>
        </p:txBody>
      </p:sp>
    </p:spTree>
    <p:extLst>
      <p:ext uri="{BB962C8B-B14F-4D97-AF65-F5344CB8AC3E}">
        <p14:creationId xmlns:p14="http://schemas.microsoft.com/office/powerpoint/2010/main" val="195352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A4D80FB-33B0-4375-B24E-7DCB45BD9434}"/>
              </a:ext>
            </a:extLst>
          </p:cNvPr>
          <p:cNvSpPr txBox="1"/>
          <p:nvPr/>
        </p:nvSpPr>
        <p:spPr>
          <a:xfrm>
            <a:off x="448550" y="223878"/>
            <a:ext cx="3714863" cy="584775"/>
          </a:xfrm>
          <a:prstGeom prst="rect">
            <a:avLst/>
          </a:prstGeom>
          <a:noFill/>
        </p:spPr>
        <p:txBody>
          <a:bodyPr wrap="none" rtlCol="0">
            <a:spAutoFit/>
          </a:bodyPr>
          <a:lstStyle/>
          <a:p>
            <a:r>
              <a:rPr lang="en-US" sz="3200" b="1" dirty="0"/>
              <a:t>Shoplifting Red Flags</a:t>
            </a:r>
            <a:endParaRPr lang="en-US" dirty="0"/>
          </a:p>
        </p:txBody>
      </p:sp>
      <p:sp>
        <p:nvSpPr>
          <p:cNvPr id="6" name="TextBox 5">
            <a:extLst>
              <a:ext uri="{FF2B5EF4-FFF2-40B4-BE49-F238E27FC236}">
                <a16:creationId xmlns:a16="http://schemas.microsoft.com/office/drawing/2014/main" id="{A2AAEFE7-559C-42AB-BCF6-877AB5039FEE}"/>
              </a:ext>
            </a:extLst>
          </p:cNvPr>
          <p:cNvSpPr txBox="1"/>
          <p:nvPr/>
        </p:nvSpPr>
        <p:spPr>
          <a:xfrm>
            <a:off x="541175" y="1035698"/>
            <a:ext cx="8677469" cy="4401205"/>
          </a:xfrm>
          <a:prstGeom prst="rect">
            <a:avLst/>
          </a:prstGeom>
          <a:noFill/>
        </p:spPr>
        <p:txBody>
          <a:bodyPr wrap="square" rtlCol="0">
            <a:spAutoFit/>
          </a:bodyPr>
          <a:lstStyle/>
          <a:p>
            <a:r>
              <a:rPr lang="en-US" sz="2800" dirty="0"/>
              <a:t>Shoplifting and Employee Theft include</a:t>
            </a:r>
          </a:p>
          <a:p>
            <a:pPr marL="285750" indent="-285750">
              <a:buFont typeface="Arial" panose="020B0604020202020204" pitchFamily="34" charset="0"/>
              <a:buChar char="•"/>
            </a:pPr>
            <a:r>
              <a:rPr lang="en-US" sz="2800" dirty="0"/>
              <a:t>Taking an item from a store without paying for it</a:t>
            </a:r>
          </a:p>
          <a:p>
            <a:pPr marL="285750" indent="-285750">
              <a:buFont typeface="Arial" panose="020B0604020202020204" pitchFamily="34" charset="0"/>
              <a:buChar char="•"/>
            </a:pPr>
            <a:r>
              <a:rPr lang="en-US" sz="2800" dirty="0"/>
              <a:t>Carrying or hiding merchandise with the intent to take it</a:t>
            </a:r>
          </a:p>
          <a:p>
            <a:pPr marL="285750" indent="-285750">
              <a:buFont typeface="Arial" panose="020B0604020202020204" pitchFamily="34" charset="0"/>
              <a:buChar char="•"/>
            </a:pPr>
            <a:r>
              <a:rPr lang="en-US" sz="2800" dirty="0"/>
              <a:t>Intentionally paying less than the sale price</a:t>
            </a:r>
          </a:p>
          <a:p>
            <a:pPr marL="285750" indent="-285750">
              <a:buFont typeface="Arial" panose="020B0604020202020204" pitchFamily="34" charset="0"/>
              <a:buChar char="•"/>
            </a:pPr>
            <a:r>
              <a:rPr lang="en-US" sz="2800" dirty="0"/>
              <a:t>Changing price tags</a:t>
            </a:r>
          </a:p>
          <a:p>
            <a:pPr marL="285750" indent="-285750">
              <a:buFont typeface="Arial" panose="020B0604020202020204" pitchFamily="34" charset="0"/>
              <a:buChar char="•"/>
            </a:pPr>
            <a:r>
              <a:rPr lang="en-US" sz="2800" dirty="0"/>
              <a:t>Transferring an item from one box to another in order to pay less for it.</a:t>
            </a:r>
          </a:p>
          <a:p>
            <a:pPr marL="285750" indent="-285750">
              <a:buFont typeface="Arial" panose="020B0604020202020204" pitchFamily="34" charset="0"/>
              <a:buChar char="•"/>
            </a:pPr>
            <a:r>
              <a:rPr lang="en-US" sz="2800" dirty="0"/>
              <a:t>Committing refund fraud</a:t>
            </a:r>
          </a:p>
          <a:p>
            <a:pPr marL="285750" indent="-285750">
              <a:buFont typeface="Arial" panose="020B0604020202020204" pitchFamily="34" charset="0"/>
              <a:buChar char="•"/>
            </a:pPr>
            <a:r>
              <a:rPr lang="en-US" sz="2800" dirty="0"/>
              <a:t>Intentionally using an illegitimate payment method (someone else’s credit or debit card, a fake check</a:t>
            </a:r>
          </a:p>
        </p:txBody>
      </p:sp>
      <p:pic>
        <p:nvPicPr>
          <p:cNvPr id="8" name="Picture 7" descr="A picture containing person, man, indoor&#10;&#10;Description generated with high confidence">
            <a:extLst>
              <a:ext uri="{FF2B5EF4-FFF2-40B4-BE49-F238E27FC236}">
                <a16:creationId xmlns:a16="http://schemas.microsoft.com/office/drawing/2014/main" id="{580550B6-6A68-4488-A3A8-65BE27B3B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737" y="3988238"/>
            <a:ext cx="3894264" cy="2589844"/>
          </a:xfrm>
          <a:prstGeom prst="rect">
            <a:avLst/>
          </a:prstGeom>
        </p:spPr>
      </p:pic>
    </p:spTree>
    <p:extLst>
      <p:ext uri="{BB962C8B-B14F-4D97-AF65-F5344CB8AC3E}">
        <p14:creationId xmlns:p14="http://schemas.microsoft.com/office/powerpoint/2010/main" val="3909018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CD1D8B4-AB9F-426C-AC5D-C2B2B13C7D96}"/>
              </a:ext>
            </a:extLst>
          </p:cNvPr>
          <p:cNvSpPr txBox="1"/>
          <p:nvPr/>
        </p:nvSpPr>
        <p:spPr>
          <a:xfrm>
            <a:off x="448550" y="223878"/>
            <a:ext cx="3714863" cy="584775"/>
          </a:xfrm>
          <a:prstGeom prst="rect">
            <a:avLst/>
          </a:prstGeom>
          <a:noFill/>
        </p:spPr>
        <p:txBody>
          <a:bodyPr wrap="none" rtlCol="0">
            <a:spAutoFit/>
          </a:bodyPr>
          <a:lstStyle/>
          <a:p>
            <a:r>
              <a:rPr lang="en-US" sz="3200" b="1" dirty="0"/>
              <a:t>Shoplifting Red Flags</a:t>
            </a:r>
            <a:endParaRPr lang="en-US" dirty="0"/>
          </a:p>
        </p:txBody>
      </p:sp>
      <p:sp>
        <p:nvSpPr>
          <p:cNvPr id="8" name="TextBox 7">
            <a:extLst>
              <a:ext uri="{FF2B5EF4-FFF2-40B4-BE49-F238E27FC236}">
                <a16:creationId xmlns:a16="http://schemas.microsoft.com/office/drawing/2014/main" id="{C2534AF9-2FE9-415A-97F7-D1035F6C563D}"/>
              </a:ext>
            </a:extLst>
          </p:cNvPr>
          <p:cNvSpPr txBox="1"/>
          <p:nvPr/>
        </p:nvSpPr>
        <p:spPr>
          <a:xfrm>
            <a:off x="541175" y="1035698"/>
            <a:ext cx="8677469" cy="3970318"/>
          </a:xfrm>
          <a:prstGeom prst="rect">
            <a:avLst/>
          </a:prstGeom>
          <a:noFill/>
        </p:spPr>
        <p:txBody>
          <a:bodyPr wrap="square" rtlCol="0">
            <a:spAutoFit/>
          </a:bodyPr>
          <a:lstStyle/>
          <a:p>
            <a:r>
              <a:rPr lang="en-US" sz="2800" dirty="0"/>
              <a:t>Signs You Might Notice From a Potential Shoplifter:</a:t>
            </a:r>
          </a:p>
          <a:p>
            <a:pPr marL="285750" indent="-285750">
              <a:buFont typeface="Arial" panose="020B0604020202020204" pitchFamily="34" charset="0"/>
              <a:buChar char="•"/>
            </a:pPr>
            <a:r>
              <a:rPr lang="en-US" sz="2800" dirty="0"/>
              <a:t>Loitering</a:t>
            </a:r>
          </a:p>
          <a:p>
            <a:pPr marL="285750" indent="-285750">
              <a:buFont typeface="Arial" panose="020B0604020202020204" pitchFamily="34" charset="0"/>
              <a:buChar char="•"/>
            </a:pPr>
            <a:r>
              <a:rPr lang="en-US" sz="2800" dirty="0"/>
              <a:t>Repeat non-customers</a:t>
            </a:r>
          </a:p>
          <a:p>
            <a:pPr marL="285750" indent="-285750">
              <a:buFont typeface="Arial" panose="020B0604020202020204" pitchFamily="34" charset="0"/>
              <a:buChar char="•"/>
            </a:pPr>
            <a:r>
              <a:rPr lang="en-US" sz="2800" dirty="0"/>
              <a:t>Suspicious eye movements</a:t>
            </a:r>
          </a:p>
          <a:p>
            <a:pPr marL="285750" indent="-285750">
              <a:buFont typeface="Arial" panose="020B0604020202020204" pitchFamily="34" charset="0"/>
              <a:buChar char="•"/>
            </a:pPr>
            <a:r>
              <a:rPr lang="en-US" sz="2800" dirty="0"/>
              <a:t>Traveling merchandise</a:t>
            </a:r>
          </a:p>
          <a:p>
            <a:pPr marL="285750" indent="-285750">
              <a:buFont typeface="Arial" panose="020B0604020202020204" pitchFamily="34" charset="0"/>
              <a:buChar char="•"/>
            </a:pPr>
            <a:r>
              <a:rPr lang="en-US" sz="2800" dirty="0"/>
              <a:t>Empty bags</a:t>
            </a:r>
          </a:p>
          <a:p>
            <a:pPr marL="285750" indent="-285750">
              <a:buFont typeface="Arial" panose="020B0604020202020204" pitchFamily="34" charset="0"/>
              <a:buChar char="•"/>
            </a:pPr>
            <a:r>
              <a:rPr lang="en-US" sz="2800" dirty="0"/>
              <a:t>People pushing empty strollers</a:t>
            </a:r>
          </a:p>
          <a:p>
            <a:pPr marL="285750" indent="-285750">
              <a:buFont typeface="Arial" panose="020B0604020202020204" pitchFamily="34" charset="0"/>
              <a:buChar char="•"/>
            </a:pPr>
            <a:r>
              <a:rPr lang="en-US" sz="2800" dirty="0"/>
              <a:t>People wearing seasonably inappropriate</a:t>
            </a:r>
            <a:br>
              <a:rPr lang="en-US" sz="2800" dirty="0"/>
            </a:br>
            <a:r>
              <a:rPr lang="en-US" sz="2800" dirty="0"/>
              <a:t>clothing</a:t>
            </a:r>
          </a:p>
        </p:txBody>
      </p:sp>
      <p:pic>
        <p:nvPicPr>
          <p:cNvPr id="2" name="Picture 1">
            <a:extLst>
              <a:ext uri="{FF2B5EF4-FFF2-40B4-BE49-F238E27FC236}">
                <a16:creationId xmlns:a16="http://schemas.microsoft.com/office/drawing/2014/main" id="{D67829DD-CA68-453A-A5BC-6B622824548F}"/>
              </a:ext>
            </a:extLst>
          </p:cNvPr>
          <p:cNvPicPr>
            <a:picLocks noChangeAspect="1"/>
          </p:cNvPicPr>
          <p:nvPr/>
        </p:nvPicPr>
        <p:blipFill>
          <a:blip r:embed="rId3"/>
          <a:stretch>
            <a:fillRect/>
          </a:stretch>
        </p:blipFill>
        <p:spPr>
          <a:xfrm>
            <a:off x="7533893" y="1564662"/>
            <a:ext cx="3171429" cy="2123810"/>
          </a:xfrm>
          <a:prstGeom prst="rect">
            <a:avLst/>
          </a:prstGeom>
        </p:spPr>
      </p:pic>
      <p:pic>
        <p:nvPicPr>
          <p:cNvPr id="10" name="Picture 9" descr="A person wearing a hat&#10;&#10;Description generated with very high confidence">
            <a:extLst>
              <a:ext uri="{FF2B5EF4-FFF2-40B4-BE49-F238E27FC236}">
                <a16:creationId xmlns:a16="http://schemas.microsoft.com/office/drawing/2014/main" id="{F6F1EBC1-2AB1-4ADA-ACAF-658DE9043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252" y="3850108"/>
            <a:ext cx="3271436" cy="2311815"/>
          </a:xfrm>
          <a:prstGeom prst="rect">
            <a:avLst/>
          </a:prstGeom>
        </p:spPr>
      </p:pic>
    </p:spTree>
    <p:extLst>
      <p:ext uri="{BB962C8B-B14F-4D97-AF65-F5344CB8AC3E}">
        <p14:creationId xmlns:p14="http://schemas.microsoft.com/office/powerpoint/2010/main" val="2848435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803EA3-0A61-43AE-8F53-3E96DD238DE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C06782F-8C6D-4EE1-830F-D33717B8F69D}"/>
              </a:ext>
            </a:extLst>
          </p:cNvPr>
          <p:cNvSpPr txBox="1"/>
          <p:nvPr/>
        </p:nvSpPr>
        <p:spPr>
          <a:xfrm>
            <a:off x="4647326" y="335845"/>
            <a:ext cx="3714863" cy="584775"/>
          </a:xfrm>
          <a:prstGeom prst="rect">
            <a:avLst/>
          </a:prstGeom>
          <a:noFill/>
        </p:spPr>
        <p:txBody>
          <a:bodyPr wrap="none" rtlCol="0">
            <a:spAutoFit/>
          </a:bodyPr>
          <a:lstStyle/>
          <a:p>
            <a:r>
              <a:rPr lang="en-US" sz="3200" b="1" dirty="0"/>
              <a:t>Shoplifting Red Flags</a:t>
            </a:r>
            <a:endParaRPr lang="en-US" dirty="0"/>
          </a:p>
        </p:txBody>
      </p:sp>
      <p:sp>
        <p:nvSpPr>
          <p:cNvPr id="8" name="TextBox 7">
            <a:extLst>
              <a:ext uri="{FF2B5EF4-FFF2-40B4-BE49-F238E27FC236}">
                <a16:creationId xmlns:a16="http://schemas.microsoft.com/office/drawing/2014/main" id="{F6F918D8-0619-4C94-8802-8188B0128A8B}"/>
              </a:ext>
            </a:extLst>
          </p:cNvPr>
          <p:cNvSpPr txBox="1"/>
          <p:nvPr/>
        </p:nvSpPr>
        <p:spPr>
          <a:xfrm>
            <a:off x="4647326" y="982176"/>
            <a:ext cx="7544674" cy="4893647"/>
          </a:xfrm>
          <a:prstGeom prst="rect">
            <a:avLst/>
          </a:prstGeom>
          <a:noFill/>
        </p:spPr>
        <p:txBody>
          <a:bodyPr wrap="square" rtlCol="0">
            <a:spAutoFit/>
          </a:bodyPr>
          <a:lstStyle/>
          <a:p>
            <a:r>
              <a:rPr lang="en-US" sz="2400" b="1" dirty="0"/>
              <a:t>Steps to Take Before Stopping or Detaining a Person Suspicious of Shoplifting</a:t>
            </a:r>
          </a:p>
          <a:p>
            <a:endParaRPr lang="en-US" dirty="0"/>
          </a:p>
          <a:p>
            <a:pPr marL="457200" indent="-457200">
              <a:buFont typeface="+mj-lt"/>
              <a:buAutoNum type="arabicPeriod"/>
            </a:pPr>
            <a:r>
              <a:rPr lang="en-US" sz="2400" dirty="0"/>
              <a:t>You must see the person approach the merchandise and take possession of it.</a:t>
            </a:r>
          </a:p>
          <a:p>
            <a:pPr marL="457200" indent="-457200">
              <a:buFont typeface="+mj-lt"/>
              <a:buAutoNum type="arabicPeriod"/>
            </a:pPr>
            <a:r>
              <a:rPr lang="en-US" sz="2400" dirty="0"/>
              <a:t>You must see where the person conceals it.</a:t>
            </a:r>
          </a:p>
          <a:p>
            <a:pPr marL="457200" indent="-457200">
              <a:buFont typeface="+mj-lt"/>
              <a:buAutoNum type="arabicPeriod"/>
            </a:pPr>
            <a:r>
              <a:rPr lang="en-US" sz="2400" dirty="0"/>
              <a:t>You must maintain an interrupted surveillance to ensure that the person does not dispose of the merchandise.</a:t>
            </a:r>
          </a:p>
          <a:p>
            <a:pPr marL="457200" indent="-457200">
              <a:buFont typeface="+mj-lt"/>
              <a:buAutoNum type="arabicPeriod"/>
            </a:pPr>
            <a:r>
              <a:rPr lang="en-US" sz="2400" dirty="0"/>
              <a:t>You must see the person fail to pay for the merchandise.</a:t>
            </a:r>
          </a:p>
          <a:p>
            <a:pPr marL="457200" indent="-457200">
              <a:buFont typeface="+mj-lt"/>
              <a:buAutoNum type="arabicPeriod"/>
            </a:pPr>
            <a:r>
              <a:rPr lang="en-US" sz="2400" dirty="0"/>
              <a:t>Call security and alert co-workers</a:t>
            </a:r>
          </a:p>
          <a:p>
            <a:pPr marL="457200" indent="-457200">
              <a:buFont typeface="+mj-lt"/>
              <a:buAutoNum type="arabicPeriod"/>
            </a:pPr>
            <a:r>
              <a:rPr lang="en-US" sz="2400" dirty="0"/>
              <a:t>You should approach the person outside of the store.</a:t>
            </a:r>
          </a:p>
        </p:txBody>
      </p:sp>
      <p:pic>
        <p:nvPicPr>
          <p:cNvPr id="11" name="Picture 10" descr="A group of people standing in a room&#10;&#10;Description generated with very high confidence">
            <a:extLst>
              <a:ext uri="{FF2B5EF4-FFF2-40B4-BE49-F238E27FC236}">
                <a16:creationId xmlns:a16="http://schemas.microsoft.com/office/drawing/2014/main" id="{70DAFECE-F18E-4C93-89B8-A85A71691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90" y="2417800"/>
            <a:ext cx="3929736" cy="2947302"/>
          </a:xfrm>
          <a:prstGeom prst="rect">
            <a:avLst/>
          </a:prstGeom>
        </p:spPr>
      </p:pic>
    </p:spTree>
    <p:extLst>
      <p:ext uri="{BB962C8B-B14F-4D97-AF65-F5344CB8AC3E}">
        <p14:creationId xmlns:p14="http://schemas.microsoft.com/office/powerpoint/2010/main" val="3234418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097"/>
            <a:ext cx="12192000" cy="6858000"/>
          </a:xfrm>
          <a:prstGeom prst="rect">
            <a:avLst/>
          </a:prstGeom>
        </p:spPr>
      </p:pic>
      <p:sp>
        <p:nvSpPr>
          <p:cNvPr id="5" name="TextBox 4">
            <a:extLst>
              <a:ext uri="{FF2B5EF4-FFF2-40B4-BE49-F238E27FC236}">
                <a16:creationId xmlns:a16="http://schemas.microsoft.com/office/drawing/2014/main" id="{36B931B9-90F6-4867-B298-792781C91DD4}"/>
              </a:ext>
            </a:extLst>
          </p:cNvPr>
          <p:cNvSpPr txBox="1"/>
          <p:nvPr/>
        </p:nvSpPr>
        <p:spPr>
          <a:xfrm>
            <a:off x="429890" y="139745"/>
            <a:ext cx="7882414" cy="1077218"/>
          </a:xfrm>
          <a:prstGeom prst="rect">
            <a:avLst/>
          </a:prstGeom>
          <a:noFill/>
        </p:spPr>
        <p:txBody>
          <a:bodyPr wrap="none" rtlCol="0">
            <a:spAutoFit/>
          </a:bodyPr>
          <a:lstStyle/>
          <a:p>
            <a:r>
              <a:rPr lang="en-US" sz="3200" b="1" dirty="0"/>
              <a:t>Monitoring Floor Merchandise and Reporting</a:t>
            </a:r>
            <a:br>
              <a:rPr lang="en-US" sz="3200" b="1" dirty="0"/>
            </a:br>
            <a:r>
              <a:rPr lang="en-US" sz="3200" b="1" dirty="0"/>
              <a:t>Inventory Loss</a:t>
            </a:r>
            <a:endParaRPr lang="en-US" dirty="0"/>
          </a:p>
        </p:txBody>
      </p:sp>
      <p:sp>
        <p:nvSpPr>
          <p:cNvPr id="6" name="TextBox 5">
            <a:extLst>
              <a:ext uri="{FF2B5EF4-FFF2-40B4-BE49-F238E27FC236}">
                <a16:creationId xmlns:a16="http://schemas.microsoft.com/office/drawing/2014/main" id="{38E1DA65-4569-4DD2-883B-12CE35A55AF8}"/>
              </a:ext>
            </a:extLst>
          </p:cNvPr>
          <p:cNvSpPr txBox="1"/>
          <p:nvPr/>
        </p:nvSpPr>
        <p:spPr>
          <a:xfrm>
            <a:off x="429890" y="1331645"/>
            <a:ext cx="10869481" cy="1938992"/>
          </a:xfrm>
          <a:prstGeom prst="rect">
            <a:avLst/>
          </a:prstGeom>
          <a:noFill/>
        </p:spPr>
        <p:txBody>
          <a:bodyPr wrap="square" rtlCol="0">
            <a:spAutoFit/>
          </a:bodyPr>
          <a:lstStyle/>
          <a:p>
            <a:r>
              <a:rPr lang="en-US" sz="2400" b="1" u="sng" dirty="0"/>
              <a:t>Security Devices</a:t>
            </a:r>
            <a:r>
              <a:rPr lang="en-US" sz="2400" dirty="0"/>
              <a:t>-tools that are used by stores which prevent theft.  These devices include Electronic Article Surveillance tags, Nonelectronic ink tags, Mirrors, Closed-Circuit Security Cameras, locking mechanisms, Security gates, etc.  Security devices allow the merchandise to be out in the open where customers can handle the merchandise.</a:t>
            </a:r>
            <a:endParaRPr lang="en-US" sz="2400" b="1" u="sng" dirty="0"/>
          </a:p>
        </p:txBody>
      </p:sp>
      <p:pic>
        <p:nvPicPr>
          <p:cNvPr id="9" name="Picture 8" descr="A close up of text on a white background&#10;&#10;Description generated with very high confidence">
            <a:extLst>
              <a:ext uri="{FF2B5EF4-FFF2-40B4-BE49-F238E27FC236}">
                <a16:creationId xmlns:a16="http://schemas.microsoft.com/office/drawing/2014/main" id="{377FE222-321D-4205-B754-FE6CC230E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823" y="2912025"/>
            <a:ext cx="3800475" cy="3571875"/>
          </a:xfrm>
          <a:prstGeom prst="rect">
            <a:avLst/>
          </a:prstGeom>
        </p:spPr>
      </p:pic>
      <p:pic>
        <p:nvPicPr>
          <p:cNvPr id="11" name="Picture 10" descr="A picture containing indoor, sitting&#10;&#10;Description generated with high confidence">
            <a:extLst>
              <a:ext uri="{FF2B5EF4-FFF2-40B4-BE49-F238E27FC236}">
                <a16:creationId xmlns:a16="http://schemas.microsoft.com/office/drawing/2014/main" id="{04AE2182-846F-4BD1-BE1E-8846C3F49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24" y="3237815"/>
            <a:ext cx="2466975" cy="1847850"/>
          </a:xfrm>
          <a:prstGeom prst="rect">
            <a:avLst/>
          </a:prstGeom>
        </p:spPr>
      </p:pic>
      <p:pic>
        <p:nvPicPr>
          <p:cNvPr id="13" name="Picture 12" descr="A picture containing black, indoor, sitting, tableware&#10;&#10;Description generated with high confidence">
            <a:extLst>
              <a:ext uri="{FF2B5EF4-FFF2-40B4-BE49-F238E27FC236}">
                <a16:creationId xmlns:a16="http://schemas.microsoft.com/office/drawing/2014/main" id="{62F084F9-7E44-40EF-9FDD-5872A88F1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3187" y="2946680"/>
            <a:ext cx="2143125" cy="2143125"/>
          </a:xfrm>
          <a:prstGeom prst="rect">
            <a:avLst/>
          </a:prstGeom>
        </p:spPr>
      </p:pic>
      <p:pic>
        <p:nvPicPr>
          <p:cNvPr id="15" name="Picture 14" descr="A close up of a cable&#10;&#10;Description generated with high confidence">
            <a:extLst>
              <a:ext uri="{FF2B5EF4-FFF2-40B4-BE49-F238E27FC236}">
                <a16:creationId xmlns:a16="http://schemas.microsoft.com/office/drawing/2014/main" id="{C6B07DF8-EA0A-4A49-861E-DB09CD1F6F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232" y="4321231"/>
            <a:ext cx="3135768" cy="2406139"/>
          </a:xfrm>
          <a:prstGeom prst="rect">
            <a:avLst/>
          </a:prstGeom>
        </p:spPr>
      </p:pic>
    </p:spTree>
    <p:extLst>
      <p:ext uri="{BB962C8B-B14F-4D97-AF65-F5344CB8AC3E}">
        <p14:creationId xmlns:p14="http://schemas.microsoft.com/office/powerpoint/2010/main" val="2821240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5A17877-651C-483D-A2DF-2A99069FC95D}"/>
              </a:ext>
            </a:extLst>
          </p:cNvPr>
          <p:cNvSpPr txBox="1"/>
          <p:nvPr/>
        </p:nvSpPr>
        <p:spPr>
          <a:xfrm>
            <a:off x="429890" y="139745"/>
            <a:ext cx="4309962" cy="584775"/>
          </a:xfrm>
          <a:prstGeom prst="rect">
            <a:avLst/>
          </a:prstGeom>
          <a:noFill/>
        </p:spPr>
        <p:txBody>
          <a:bodyPr wrap="none" rtlCol="0">
            <a:spAutoFit/>
          </a:bodyPr>
          <a:lstStyle/>
          <a:p>
            <a:r>
              <a:rPr lang="en-US" sz="3200" b="1" dirty="0"/>
              <a:t>Managing Fitting Rooms</a:t>
            </a:r>
            <a:endParaRPr lang="en-US" dirty="0"/>
          </a:p>
        </p:txBody>
      </p:sp>
      <p:sp>
        <p:nvSpPr>
          <p:cNvPr id="2" name="TextBox 1">
            <a:extLst>
              <a:ext uri="{FF2B5EF4-FFF2-40B4-BE49-F238E27FC236}">
                <a16:creationId xmlns:a16="http://schemas.microsoft.com/office/drawing/2014/main" id="{519A51B2-16BE-4F15-AA2F-4756D0DE08A5}"/>
              </a:ext>
            </a:extLst>
          </p:cNvPr>
          <p:cNvSpPr txBox="1"/>
          <p:nvPr/>
        </p:nvSpPr>
        <p:spPr>
          <a:xfrm>
            <a:off x="429890" y="1045029"/>
            <a:ext cx="9059343" cy="1200329"/>
          </a:xfrm>
          <a:prstGeom prst="rect">
            <a:avLst/>
          </a:prstGeom>
          <a:noFill/>
        </p:spPr>
        <p:txBody>
          <a:bodyPr wrap="square" rtlCol="0">
            <a:spAutoFit/>
          </a:bodyPr>
          <a:lstStyle/>
          <a:p>
            <a:r>
              <a:rPr lang="en-US" sz="2400" dirty="0"/>
              <a:t>You can reduce the chance of a shoplifter stealing but monitoring any fitting rooms.  You can do this by monitoring the fitting rooms and by limiting the number of items that can be brought into a fitting room.</a:t>
            </a:r>
          </a:p>
        </p:txBody>
      </p:sp>
      <p:pic>
        <p:nvPicPr>
          <p:cNvPr id="8" name="Picture 7" descr="A person standing in front of a mirror posing for the camera&#10;&#10;Description generated with very high confidence">
            <a:extLst>
              <a:ext uri="{FF2B5EF4-FFF2-40B4-BE49-F238E27FC236}">
                <a16:creationId xmlns:a16="http://schemas.microsoft.com/office/drawing/2014/main" id="{2DBBCEDD-63CB-4EB8-882F-A8C1DC260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659" y="2320504"/>
            <a:ext cx="6507056" cy="4229586"/>
          </a:xfrm>
          <a:prstGeom prst="rect">
            <a:avLst/>
          </a:prstGeom>
        </p:spPr>
      </p:pic>
    </p:spTree>
    <p:extLst>
      <p:ext uri="{BB962C8B-B14F-4D97-AF65-F5344CB8AC3E}">
        <p14:creationId xmlns:p14="http://schemas.microsoft.com/office/powerpoint/2010/main" val="1803522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Related image">
            <a:extLst>
              <a:ext uri="{FF2B5EF4-FFF2-40B4-BE49-F238E27FC236}">
                <a16:creationId xmlns:a16="http://schemas.microsoft.com/office/drawing/2014/main" id="{349109BC-38D5-4980-869D-D6C26A0E3831}"/>
              </a:ext>
            </a:extLst>
          </p:cNvPr>
          <p:cNvSpPr>
            <a:spLocks noChangeAspect="1" noChangeArrowheads="1"/>
          </p:cNvSpPr>
          <p:nvPr/>
        </p:nvSpPr>
        <p:spPr bwMode="auto">
          <a:xfrm>
            <a:off x="4300538" y="433388"/>
            <a:ext cx="3590925" cy="5991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E3B31AC-561B-4703-B606-8403A27D1DD9}"/>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58CF92A-B8B0-402B-8965-462A915F92FD}"/>
              </a:ext>
            </a:extLst>
          </p:cNvPr>
          <p:cNvSpPr txBox="1"/>
          <p:nvPr/>
        </p:nvSpPr>
        <p:spPr>
          <a:xfrm>
            <a:off x="4526115" y="235523"/>
            <a:ext cx="3139770" cy="584775"/>
          </a:xfrm>
          <a:prstGeom prst="rect">
            <a:avLst/>
          </a:prstGeom>
          <a:noFill/>
        </p:spPr>
        <p:txBody>
          <a:bodyPr wrap="none" rtlCol="0">
            <a:spAutoFit/>
          </a:bodyPr>
          <a:lstStyle/>
          <a:p>
            <a:r>
              <a:rPr lang="en-US" sz="3200" b="1" dirty="0"/>
              <a:t>Armed Robberies</a:t>
            </a:r>
            <a:endParaRPr lang="en-US" dirty="0"/>
          </a:p>
        </p:txBody>
      </p:sp>
      <p:sp>
        <p:nvSpPr>
          <p:cNvPr id="9" name="TextBox 8">
            <a:extLst>
              <a:ext uri="{FF2B5EF4-FFF2-40B4-BE49-F238E27FC236}">
                <a16:creationId xmlns:a16="http://schemas.microsoft.com/office/drawing/2014/main" id="{4FDDC86C-ACA6-4C41-B741-2530134EED3A}"/>
              </a:ext>
            </a:extLst>
          </p:cNvPr>
          <p:cNvSpPr txBox="1"/>
          <p:nvPr/>
        </p:nvSpPr>
        <p:spPr>
          <a:xfrm>
            <a:off x="1007706" y="1642188"/>
            <a:ext cx="6326155" cy="4893647"/>
          </a:xfrm>
          <a:prstGeom prst="rect">
            <a:avLst/>
          </a:prstGeom>
          <a:noFill/>
        </p:spPr>
        <p:txBody>
          <a:bodyPr wrap="square" rtlCol="0">
            <a:spAutoFit/>
          </a:bodyPr>
          <a:lstStyle/>
          <a:p>
            <a:r>
              <a:rPr lang="en-US" sz="2400" b="1" dirty="0"/>
              <a:t>In the event your store is robbed during an armed robbery (one in which there is a weapon used), you should:</a:t>
            </a:r>
          </a:p>
          <a:p>
            <a:pPr marL="285750" indent="-285750">
              <a:buFont typeface="Arial" panose="020B0604020202020204" pitchFamily="34" charset="0"/>
              <a:buChar char="•"/>
            </a:pPr>
            <a:r>
              <a:rPr lang="en-US" sz="2400" dirty="0"/>
              <a:t>Remain clam</a:t>
            </a:r>
          </a:p>
          <a:p>
            <a:pPr marL="285750" indent="-285750">
              <a:buFont typeface="Arial" panose="020B0604020202020204" pitchFamily="34" charset="0"/>
              <a:buChar char="•"/>
            </a:pPr>
            <a:r>
              <a:rPr lang="en-US" sz="2400" dirty="0"/>
              <a:t>Don’t resist or take chances</a:t>
            </a:r>
          </a:p>
          <a:p>
            <a:pPr marL="285750" indent="-285750">
              <a:buFont typeface="Arial" panose="020B0604020202020204" pitchFamily="34" charset="0"/>
              <a:buChar char="•"/>
            </a:pPr>
            <a:r>
              <a:rPr lang="en-US" sz="2400" dirty="0"/>
              <a:t>When robber leaves, report the incident to the police, security and management.</a:t>
            </a:r>
          </a:p>
          <a:p>
            <a:pPr marL="285750" indent="-285750">
              <a:buFont typeface="Arial" panose="020B0604020202020204" pitchFamily="34" charset="0"/>
              <a:buChar char="•"/>
            </a:pPr>
            <a:r>
              <a:rPr lang="en-US" sz="2400" dirty="0"/>
              <a:t>When security and police arrive, describe the incident carefully, including a physical description and any distinguishing clothing or characteristics of the robber.</a:t>
            </a:r>
          </a:p>
          <a:p>
            <a:pPr marL="285750" indent="-285750">
              <a:buFont typeface="Arial" panose="020B0604020202020204" pitchFamily="34" charset="0"/>
              <a:buChar char="•"/>
            </a:pPr>
            <a:r>
              <a:rPr lang="en-US" sz="2400" dirty="0"/>
              <a:t>If you are asked to provide a written report, do so immediately while it’s fresh on your mind.</a:t>
            </a:r>
          </a:p>
        </p:txBody>
      </p:sp>
      <p:pic>
        <p:nvPicPr>
          <p:cNvPr id="13" name="Picture 12" descr="A display in a store&#10;&#10;Description generated with high confidence">
            <a:extLst>
              <a:ext uri="{FF2B5EF4-FFF2-40B4-BE49-F238E27FC236}">
                <a16:creationId xmlns:a16="http://schemas.microsoft.com/office/drawing/2014/main" id="{3615793A-F488-4091-AD4D-50E843CB4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295" y="1036992"/>
            <a:ext cx="4897183" cy="3917746"/>
          </a:xfrm>
          <a:prstGeom prst="rect">
            <a:avLst/>
          </a:prstGeom>
        </p:spPr>
      </p:pic>
    </p:spTree>
    <p:extLst>
      <p:ext uri="{BB962C8B-B14F-4D97-AF65-F5344CB8AC3E}">
        <p14:creationId xmlns:p14="http://schemas.microsoft.com/office/powerpoint/2010/main" val="125230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 y="-87086"/>
            <a:ext cx="12192000" cy="6858000"/>
          </a:xfrm>
          <a:prstGeom prst="rect">
            <a:avLst/>
          </a:prstGeom>
        </p:spPr>
      </p:pic>
      <p:sp>
        <p:nvSpPr>
          <p:cNvPr id="6" name="TextBox 5">
            <a:extLst>
              <a:ext uri="{FF2B5EF4-FFF2-40B4-BE49-F238E27FC236}">
                <a16:creationId xmlns:a16="http://schemas.microsoft.com/office/drawing/2014/main" id="{F0EB0D00-7D78-48A5-88A7-622F9B7AFDED}"/>
              </a:ext>
            </a:extLst>
          </p:cNvPr>
          <p:cNvSpPr txBox="1"/>
          <p:nvPr/>
        </p:nvSpPr>
        <p:spPr>
          <a:xfrm>
            <a:off x="3266482" y="282443"/>
            <a:ext cx="3078920" cy="584775"/>
          </a:xfrm>
          <a:prstGeom prst="rect">
            <a:avLst/>
          </a:prstGeom>
          <a:noFill/>
        </p:spPr>
        <p:txBody>
          <a:bodyPr wrap="none" rtlCol="0">
            <a:spAutoFit/>
          </a:bodyPr>
          <a:lstStyle/>
          <a:p>
            <a:r>
              <a:rPr lang="en-US" sz="3200" b="1" dirty="0"/>
              <a:t>Preventing Fraud</a:t>
            </a:r>
            <a:endParaRPr lang="en-US" dirty="0"/>
          </a:p>
        </p:txBody>
      </p:sp>
      <p:sp>
        <p:nvSpPr>
          <p:cNvPr id="7" name="TextBox 6">
            <a:extLst>
              <a:ext uri="{FF2B5EF4-FFF2-40B4-BE49-F238E27FC236}">
                <a16:creationId xmlns:a16="http://schemas.microsoft.com/office/drawing/2014/main" id="{CA230F34-8049-4017-AD0D-385BC0CDA390}"/>
              </a:ext>
            </a:extLst>
          </p:cNvPr>
          <p:cNvSpPr txBox="1"/>
          <p:nvPr/>
        </p:nvSpPr>
        <p:spPr>
          <a:xfrm>
            <a:off x="560422" y="1239728"/>
            <a:ext cx="9942115" cy="3416320"/>
          </a:xfrm>
          <a:prstGeom prst="rect">
            <a:avLst/>
          </a:prstGeom>
          <a:noFill/>
        </p:spPr>
        <p:txBody>
          <a:bodyPr wrap="square" rtlCol="0">
            <a:spAutoFit/>
          </a:bodyPr>
          <a:lstStyle/>
          <a:p>
            <a:r>
              <a:rPr lang="en-US" sz="2400" b="1" u="sng" dirty="0"/>
              <a:t>Fraud</a:t>
            </a:r>
            <a:r>
              <a:rPr lang="en-US" sz="2400" dirty="0"/>
              <a:t>-deceit, trickery or breach of confidence perpetrated for profit or to gain some unfair or dishonest advantage.</a:t>
            </a:r>
          </a:p>
          <a:p>
            <a:endParaRPr lang="en-US" sz="2400" b="1" u="sng" dirty="0"/>
          </a:p>
          <a:p>
            <a:r>
              <a:rPr lang="en-US" sz="2400" b="1" u="sng" dirty="0"/>
              <a:t>Some common types of fraud are</a:t>
            </a:r>
          </a:p>
          <a:p>
            <a:pPr marL="342900" indent="-342900">
              <a:buFont typeface="Arial" panose="020B0604020202020204" pitchFamily="34" charset="0"/>
              <a:buChar char="•"/>
            </a:pPr>
            <a:r>
              <a:rPr lang="en-US" sz="2400" dirty="0"/>
              <a:t>Stolen credit and debit cards</a:t>
            </a:r>
          </a:p>
          <a:p>
            <a:pPr marL="342900" indent="-342900">
              <a:buFont typeface="Arial" panose="020B0604020202020204" pitchFamily="34" charset="0"/>
              <a:buChar char="•"/>
            </a:pPr>
            <a:r>
              <a:rPr lang="en-US" sz="2400" dirty="0"/>
              <a:t>Stolen or bad checks</a:t>
            </a:r>
          </a:p>
          <a:p>
            <a:pPr marL="342900" indent="-342900">
              <a:buFont typeface="Arial" panose="020B0604020202020204" pitchFamily="34" charset="0"/>
              <a:buChar char="•"/>
            </a:pPr>
            <a:r>
              <a:rPr lang="en-US" sz="2400" dirty="0"/>
              <a:t>Counterfeit money</a:t>
            </a:r>
          </a:p>
          <a:p>
            <a:pPr marL="342900" indent="-342900">
              <a:buFont typeface="Arial" panose="020B0604020202020204" pitchFamily="34" charset="0"/>
              <a:buChar char="•"/>
            </a:pPr>
            <a:r>
              <a:rPr lang="en-US" sz="2400" dirty="0"/>
              <a:t>Package switching</a:t>
            </a:r>
          </a:p>
          <a:p>
            <a:pPr marL="342900" indent="-342900">
              <a:buFont typeface="Arial" panose="020B0604020202020204" pitchFamily="34" charset="0"/>
              <a:buChar char="•"/>
            </a:pPr>
            <a:r>
              <a:rPr lang="en-US" sz="2400" dirty="0"/>
              <a:t>Refund fraud/abuse</a:t>
            </a:r>
          </a:p>
        </p:txBody>
      </p:sp>
      <p:pic>
        <p:nvPicPr>
          <p:cNvPr id="10" name="Picture 9" descr="A close up of text on a white background&#10;&#10;Description generated with high confidence">
            <a:extLst>
              <a:ext uri="{FF2B5EF4-FFF2-40B4-BE49-F238E27FC236}">
                <a16:creationId xmlns:a16="http://schemas.microsoft.com/office/drawing/2014/main" id="{BEC2A58B-B28B-413B-B03B-A03B984A8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375" y="1984748"/>
            <a:ext cx="4530323" cy="2061190"/>
          </a:xfrm>
          <a:prstGeom prst="rect">
            <a:avLst/>
          </a:prstGeom>
        </p:spPr>
      </p:pic>
      <p:pic>
        <p:nvPicPr>
          <p:cNvPr id="12" name="Picture 11" descr="A person using a computer&#10;&#10;Description generated with very high confidence">
            <a:extLst>
              <a:ext uri="{FF2B5EF4-FFF2-40B4-BE49-F238E27FC236}">
                <a16:creationId xmlns:a16="http://schemas.microsoft.com/office/drawing/2014/main" id="{2BD19884-447C-439F-8B31-F3AF53CD2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211" y="4137708"/>
            <a:ext cx="3676261" cy="2452066"/>
          </a:xfrm>
          <a:prstGeom prst="rect">
            <a:avLst/>
          </a:prstGeom>
        </p:spPr>
      </p:pic>
    </p:spTree>
    <p:extLst>
      <p:ext uri="{BB962C8B-B14F-4D97-AF65-F5344CB8AC3E}">
        <p14:creationId xmlns:p14="http://schemas.microsoft.com/office/powerpoint/2010/main" val="399791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6084679" cy="584775"/>
          </a:xfrm>
          <a:prstGeom prst="rect">
            <a:avLst/>
          </a:prstGeom>
          <a:noFill/>
        </p:spPr>
        <p:txBody>
          <a:bodyPr wrap="none" rtlCol="0">
            <a:spAutoFit/>
          </a:bodyPr>
          <a:lstStyle/>
          <a:p>
            <a:r>
              <a:rPr lang="en-US" sz="3200" b="1" dirty="0"/>
              <a:t>Receiving and Pricing Merchandise</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31641"/>
            <a:ext cx="9286556" cy="1569660"/>
          </a:xfrm>
          <a:prstGeom prst="rect">
            <a:avLst/>
          </a:prstGeom>
          <a:noFill/>
        </p:spPr>
        <p:txBody>
          <a:bodyPr wrap="square" rtlCol="0">
            <a:spAutoFit/>
          </a:bodyPr>
          <a:lstStyle/>
          <a:p>
            <a:r>
              <a:rPr lang="en-US" sz="2400" b="1" u="sng" dirty="0"/>
              <a:t>Receiving</a:t>
            </a:r>
            <a:r>
              <a:rPr lang="en-US" sz="2400" dirty="0"/>
              <a:t>-the process of having any products brought into a business.  The products might come from a vendor, a manufacturer, other store locations, etc. and might come on a company truck, through United States Postal Service, through UPS or FedEx or other private carrier.</a:t>
            </a:r>
            <a:endParaRPr lang="en-US" sz="2400" b="1" u="sng" dirty="0"/>
          </a:p>
        </p:txBody>
      </p:sp>
      <p:pic>
        <p:nvPicPr>
          <p:cNvPr id="5" name="Picture 4" descr="A close up of a sign&#10;&#10;Description generated with very high confidence">
            <a:extLst>
              <a:ext uri="{FF2B5EF4-FFF2-40B4-BE49-F238E27FC236}">
                <a16:creationId xmlns:a16="http://schemas.microsoft.com/office/drawing/2014/main" id="{CE9AA50B-B872-4B22-B9D4-E90CBC233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388" y="3000382"/>
            <a:ext cx="4629635" cy="3325621"/>
          </a:xfrm>
          <a:prstGeom prst="rect">
            <a:avLst/>
          </a:prstGeom>
        </p:spPr>
      </p:pic>
      <p:pic>
        <p:nvPicPr>
          <p:cNvPr id="8" name="Picture 7" descr="A person standing in a kitchen&#10;&#10;Description generated with high confidence">
            <a:extLst>
              <a:ext uri="{FF2B5EF4-FFF2-40B4-BE49-F238E27FC236}">
                <a16:creationId xmlns:a16="http://schemas.microsoft.com/office/drawing/2014/main" id="{0D1C7897-5E8A-4FCF-B81D-E980BC9F4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61" y="3000382"/>
            <a:ext cx="4286250" cy="2857500"/>
          </a:xfrm>
          <a:prstGeom prst="rect">
            <a:avLst/>
          </a:prstGeom>
        </p:spPr>
      </p:pic>
    </p:spTree>
    <p:extLst>
      <p:ext uri="{BB962C8B-B14F-4D97-AF65-F5344CB8AC3E}">
        <p14:creationId xmlns:p14="http://schemas.microsoft.com/office/powerpoint/2010/main" val="1050685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791475" y="86916"/>
            <a:ext cx="11350800" cy="4832092"/>
          </a:xfrm>
          <a:prstGeom prst="rect">
            <a:avLst/>
          </a:prstGeom>
          <a:noFill/>
        </p:spPr>
        <p:txBody>
          <a:bodyPr wrap="square" rtlCol="0">
            <a:spAutoFit/>
          </a:bodyPr>
          <a:lstStyle/>
          <a:p>
            <a:r>
              <a:rPr lang="en-US" sz="3200" b="1" dirty="0"/>
              <a:t>Chapter 3:  Store Operations</a:t>
            </a:r>
          </a:p>
          <a:p>
            <a:endParaRPr lang="en-US" sz="2000" dirty="0"/>
          </a:p>
          <a:p>
            <a:r>
              <a:rPr lang="en-US" sz="3200" dirty="0"/>
              <a:t>3.4 Respect and Follow Procedures for Workplace Safety</a:t>
            </a:r>
          </a:p>
          <a:p>
            <a:r>
              <a:rPr lang="en-US" sz="3200" dirty="0"/>
              <a:t>       Recognize common safety problems in retail stores</a:t>
            </a:r>
          </a:p>
          <a:p>
            <a:r>
              <a:rPr lang="en-US" sz="3200" dirty="0"/>
              <a:t>       Discuss tips to minimize unsafe conditions for employees </a:t>
            </a:r>
            <a:br>
              <a:rPr lang="en-US" sz="3200" dirty="0"/>
            </a:br>
            <a:r>
              <a:rPr lang="en-US" sz="3200" dirty="0"/>
              <a:t>       and customers</a:t>
            </a:r>
          </a:p>
          <a:p>
            <a:r>
              <a:rPr lang="en-US" sz="3200" dirty="0"/>
              <a:t>       Review how to properly respond to and report safety concerns</a:t>
            </a:r>
          </a:p>
          <a:p>
            <a:r>
              <a:rPr lang="en-US" sz="3200" dirty="0"/>
              <a:t>       Explain procedures for common emergencies</a:t>
            </a:r>
          </a:p>
          <a:p>
            <a:r>
              <a:rPr lang="en-US" sz="3200" dirty="0"/>
              <a:t>       Understand the importance of accurately recording at-work</a:t>
            </a:r>
            <a:br>
              <a:rPr lang="en-US" sz="3200" dirty="0"/>
            </a:br>
            <a:r>
              <a:rPr lang="en-US" sz="3200" dirty="0"/>
              <a:t>       injuries</a:t>
            </a:r>
            <a:endParaRPr lang="en-US" dirty="0"/>
          </a:p>
        </p:txBody>
      </p:sp>
      <p:sp>
        <p:nvSpPr>
          <p:cNvPr id="5" name="Oval 4">
            <a:extLst>
              <a:ext uri="{FF2B5EF4-FFF2-40B4-BE49-F238E27FC236}">
                <a16:creationId xmlns:a16="http://schemas.microsoft.com/office/drawing/2014/main" id="{5C6E51DA-5B93-4265-8DFC-08DC45EC4CB1}"/>
              </a:ext>
            </a:extLst>
          </p:cNvPr>
          <p:cNvSpPr/>
          <p:nvPr/>
        </p:nvSpPr>
        <p:spPr>
          <a:xfrm>
            <a:off x="1304488" y="1581539"/>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E210A0-654F-4980-931C-7FED7B652B23}"/>
              </a:ext>
            </a:extLst>
          </p:cNvPr>
          <p:cNvSpPr/>
          <p:nvPr/>
        </p:nvSpPr>
        <p:spPr>
          <a:xfrm>
            <a:off x="1304488" y="305192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E2AAF3-5503-4133-BB5F-B803038AE621}"/>
              </a:ext>
            </a:extLst>
          </p:cNvPr>
          <p:cNvSpPr/>
          <p:nvPr/>
        </p:nvSpPr>
        <p:spPr>
          <a:xfrm>
            <a:off x="1304488" y="3472458"/>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C0F178-B4C7-4BCE-98F2-EC7D2C2041ED}"/>
              </a:ext>
            </a:extLst>
          </p:cNvPr>
          <p:cNvSpPr/>
          <p:nvPr/>
        </p:nvSpPr>
        <p:spPr>
          <a:xfrm>
            <a:off x="1304488" y="2082428"/>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2258CF-1DBA-477B-81C7-8B59C52ABB40}"/>
              </a:ext>
            </a:extLst>
          </p:cNvPr>
          <p:cNvSpPr/>
          <p:nvPr/>
        </p:nvSpPr>
        <p:spPr>
          <a:xfrm>
            <a:off x="1304488" y="4025856"/>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851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Related image">
            <a:extLst>
              <a:ext uri="{FF2B5EF4-FFF2-40B4-BE49-F238E27FC236}">
                <a16:creationId xmlns:a16="http://schemas.microsoft.com/office/drawing/2014/main" id="{349109BC-38D5-4980-869D-D6C26A0E3831}"/>
              </a:ext>
            </a:extLst>
          </p:cNvPr>
          <p:cNvSpPr>
            <a:spLocks noChangeAspect="1" noChangeArrowheads="1"/>
          </p:cNvSpPr>
          <p:nvPr/>
        </p:nvSpPr>
        <p:spPr bwMode="auto">
          <a:xfrm>
            <a:off x="4300538" y="433388"/>
            <a:ext cx="3590925" cy="5991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E3B31AC-561B-4703-B606-8403A27D1DD9}"/>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58CF92A-B8B0-402B-8965-462A915F92FD}"/>
              </a:ext>
            </a:extLst>
          </p:cNvPr>
          <p:cNvSpPr txBox="1"/>
          <p:nvPr/>
        </p:nvSpPr>
        <p:spPr>
          <a:xfrm>
            <a:off x="4526115" y="235523"/>
            <a:ext cx="4707507" cy="584775"/>
          </a:xfrm>
          <a:prstGeom prst="rect">
            <a:avLst/>
          </a:prstGeom>
          <a:noFill/>
        </p:spPr>
        <p:txBody>
          <a:bodyPr wrap="none" rtlCol="0">
            <a:spAutoFit/>
          </a:bodyPr>
          <a:lstStyle/>
          <a:p>
            <a:r>
              <a:rPr lang="en-US" sz="3200" b="1" dirty="0"/>
              <a:t>Reporting Safety Problems</a:t>
            </a:r>
            <a:endParaRPr lang="en-US" dirty="0"/>
          </a:p>
        </p:txBody>
      </p:sp>
      <p:sp>
        <p:nvSpPr>
          <p:cNvPr id="9" name="TextBox 8">
            <a:extLst>
              <a:ext uri="{FF2B5EF4-FFF2-40B4-BE49-F238E27FC236}">
                <a16:creationId xmlns:a16="http://schemas.microsoft.com/office/drawing/2014/main" id="{4FDDC86C-ACA6-4C41-B741-2530134EED3A}"/>
              </a:ext>
            </a:extLst>
          </p:cNvPr>
          <p:cNvSpPr txBox="1"/>
          <p:nvPr/>
        </p:nvSpPr>
        <p:spPr>
          <a:xfrm>
            <a:off x="1007706" y="1642188"/>
            <a:ext cx="6326155" cy="5262979"/>
          </a:xfrm>
          <a:prstGeom prst="rect">
            <a:avLst/>
          </a:prstGeom>
          <a:noFill/>
        </p:spPr>
        <p:txBody>
          <a:bodyPr wrap="square" rtlCol="0">
            <a:spAutoFit/>
          </a:bodyPr>
          <a:lstStyle/>
          <a:p>
            <a:r>
              <a:rPr lang="en-US" sz="2400" b="1" dirty="0"/>
              <a:t>Some stores have maintenance personnel to </a:t>
            </a:r>
            <a:br>
              <a:rPr lang="en-US" sz="2400" b="1" dirty="0"/>
            </a:br>
            <a:r>
              <a:rPr lang="en-US" sz="2400" b="1" dirty="0"/>
              <a:t>clean up spills, broken glass or other hazards that could result in injuries to customers or employees.  It is everyone’s job to keep an eye out for unsafe conditions.  Some more common conditions to look out for are:</a:t>
            </a:r>
          </a:p>
          <a:p>
            <a:pPr marL="342900" indent="-342900">
              <a:buFont typeface="Arial" panose="020B0604020202020204" pitchFamily="34" charset="0"/>
              <a:buChar char="•"/>
            </a:pPr>
            <a:r>
              <a:rPr lang="en-US" sz="2400" dirty="0"/>
              <a:t>Rolling clothing racks</a:t>
            </a:r>
          </a:p>
          <a:p>
            <a:pPr marL="342900" indent="-342900">
              <a:buFont typeface="Arial" panose="020B0604020202020204" pitchFamily="34" charset="0"/>
              <a:buChar char="•"/>
            </a:pPr>
            <a:r>
              <a:rPr lang="en-US" sz="2400" dirty="0"/>
              <a:t>Unattended electrical cords</a:t>
            </a:r>
          </a:p>
          <a:p>
            <a:pPr marL="342900" indent="-342900">
              <a:buFont typeface="Arial" panose="020B0604020202020204" pitchFamily="34" charset="0"/>
              <a:buChar char="•"/>
            </a:pPr>
            <a:r>
              <a:rPr lang="en-US" sz="2400" dirty="0"/>
              <a:t>Unprotected electrical outlets</a:t>
            </a:r>
          </a:p>
          <a:p>
            <a:pPr marL="342900" indent="-342900">
              <a:buFont typeface="Arial" panose="020B0604020202020204" pitchFamily="34" charset="0"/>
              <a:buChar char="•"/>
            </a:pPr>
            <a:r>
              <a:rPr lang="en-US" sz="2400" dirty="0"/>
              <a:t>Slippery floors</a:t>
            </a:r>
          </a:p>
          <a:p>
            <a:pPr marL="342900" indent="-342900">
              <a:buFont typeface="Arial" panose="020B0604020202020204" pitchFamily="34" charset="0"/>
              <a:buChar char="•"/>
            </a:pPr>
            <a:r>
              <a:rPr lang="en-US" sz="2400" dirty="0"/>
              <a:t>Cluttered walkways</a:t>
            </a:r>
          </a:p>
          <a:p>
            <a:pPr marL="342900" indent="-342900">
              <a:buFont typeface="Arial" panose="020B0604020202020204" pitchFamily="34" charset="0"/>
              <a:buChar char="•"/>
            </a:pPr>
            <a:r>
              <a:rPr lang="en-US" sz="2400" dirty="0"/>
              <a:t>Icy patches in refrigerated storage areas</a:t>
            </a:r>
          </a:p>
          <a:p>
            <a:pPr marL="342900" indent="-342900">
              <a:buFont typeface="Arial" panose="020B0604020202020204" pitchFamily="34" charset="0"/>
              <a:buChar char="•"/>
            </a:pPr>
            <a:r>
              <a:rPr lang="en-US" sz="2400" dirty="0"/>
              <a:t>Dark, uneven and wet parking lot surfaces</a:t>
            </a:r>
          </a:p>
          <a:p>
            <a:endParaRPr lang="en-US" sz="2400" dirty="0"/>
          </a:p>
        </p:txBody>
      </p:sp>
      <p:pic>
        <p:nvPicPr>
          <p:cNvPr id="3" name="Picture 2" descr="A picture containing floor, indoor, food, table&#10;&#10;Description generated with very high confidence">
            <a:extLst>
              <a:ext uri="{FF2B5EF4-FFF2-40B4-BE49-F238E27FC236}">
                <a16:creationId xmlns:a16="http://schemas.microsoft.com/office/drawing/2014/main" id="{CBC83B36-7B43-43CE-8E9C-505DF9269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787" y="1642929"/>
            <a:ext cx="5018213" cy="3332252"/>
          </a:xfrm>
          <a:prstGeom prst="rect">
            <a:avLst/>
          </a:prstGeom>
        </p:spPr>
      </p:pic>
    </p:spTree>
    <p:extLst>
      <p:ext uri="{BB962C8B-B14F-4D97-AF65-F5344CB8AC3E}">
        <p14:creationId xmlns:p14="http://schemas.microsoft.com/office/powerpoint/2010/main" val="3479094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8976D394-9B5F-436B-BADA-E6CD333CC46A}"/>
              </a:ext>
            </a:extLst>
          </p:cNvPr>
          <p:cNvSpPr txBox="1"/>
          <p:nvPr/>
        </p:nvSpPr>
        <p:spPr>
          <a:xfrm>
            <a:off x="1204074" y="302635"/>
            <a:ext cx="5791329" cy="584775"/>
          </a:xfrm>
          <a:prstGeom prst="rect">
            <a:avLst/>
          </a:prstGeom>
          <a:noFill/>
        </p:spPr>
        <p:txBody>
          <a:bodyPr wrap="none" rtlCol="0">
            <a:spAutoFit/>
          </a:bodyPr>
          <a:lstStyle/>
          <a:p>
            <a:r>
              <a:rPr lang="en-US" sz="3200" b="1" dirty="0"/>
              <a:t>Following Emergency Procedures</a:t>
            </a:r>
            <a:endParaRPr lang="en-US" dirty="0"/>
          </a:p>
        </p:txBody>
      </p:sp>
      <p:sp>
        <p:nvSpPr>
          <p:cNvPr id="5" name="TextBox 4">
            <a:extLst>
              <a:ext uri="{FF2B5EF4-FFF2-40B4-BE49-F238E27FC236}">
                <a16:creationId xmlns:a16="http://schemas.microsoft.com/office/drawing/2014/main" id="{40FD2046-8AE4-4F4A-B38F-FF59726ED74F}"/>
              </a:ext>
            </a:extLst>
          </p:cNvPr>
          <p:cNvSpPr txBox="1"/>
          <p:nvPr/>
        </p:nvSpPr>
        <p:spPr>
          <a:xfrm>
            <a:off x="311418" y="1016425"/>
            <a:ext cx="11391223" cy="4893647"/>
          </a:xfrm>
          <a:prstGeom prst="rect">
            <a:avLst/>
          </a:prstGeom>
          <a:noFill/>
        </p:spPr>
        <p:txBody>
          <a:bodyPr wrap="square" rtlCol="0">
            <a:spAutoFit/>
          </a:bodyPr>
          <a:lstStyle/>
          <a:p>
            <a:r>
              <a:rPr lang="en-US" sz="2400" b="1" dirty="0"/>
              <a:t>Workplaces should provide all employees with an emergency </a:t>
            </a:r>
            <a:br>
              <a:rPr lang="en-US" sz="2400" b="1" dirty="0"/>
            </a:br>
            <a:r>
              <a:rPr lang="en-US" sz="2400" b="1" dirty="0"/>
              <a:t>plan that should include:</a:t>
            </a:r>
          </a:p>
          <a:p>
            <a:pPr marL="342900" indent="-342900">
              <a:buFont typeface="Arial" panose="020B0604020202020204" pitchFamily="34" charset="0"/>
              <a:buChar char="•"/>
            </a:pPr>
            <a:r>
              <a:rPr lang="en-US" sz="2400" dirty="0"/>
              <a:t>A posted list of emergency numbers </a:t>
            </a:r>
          </a:p>
          <a:p>
            <a:pPr marL="342900" indent="-342900">
              <a:buFont typeface="Arial" panose="020B0604020202020204" pitchFamily="34" charset="0"/>
              <a:buChar char="•"/>
            </a:pPr>
            <a:r>
              <a:rPr lang="en-US" sz="2400" dirty="0"/>
              <a:t>Directions on finding and using fire extinguishers</a:t>
            </a:r>
          </a:p>
          <a:p>
            <a:pPr marL="342900" indent="-342900">
              <a:buFont typeface="Arial" panose="020B0604020202020204" pitchFamily="34" charset="0"/>
              <a:buChar char="•"/>
            </a:pPr>
            <a:r>
              <a:rPr lang="en-US" sz="2400" dirty="0"/>
              <a:t>The location of fire alarms and fire exits</a:t>
            </a:r>
          </a:p>
          <a:p>
            <a:pPr marL="342900" indent="-342900">
              <a:buFont typeface="Arial" panose="020B0604020202020204" pitchFamily="34" charset="0"/>
              <a:buChar char="•"/>
            </a:pPr>
            <a:r>
              <a:rPr lang="en-US" sz="2400" dirty="0"/>
              <a:t>An evacuation plan for the building along with where to </a:t>
            </a:r>
            <a:br>
              <a:rPr lang="en-US" sz="2400" dirty="0"/>
            </a:br>
            <a:r>
              <a:rPr lang="en-US" sz="2400" dirty="0"/>
              <a:t>assembly outside of the building</a:t>
            </a:r>
          </a:p>
          <a:p>
            <a:pPr marL="342900" indent="-342900">
              <a:buFont typeface="Arial" panose="020B0604020202020204" pitchFamily="34" charset="0"/>
              <a:buChar char="•"/>
            </a:pPr>
            <a:r>
              <a:rPr lang="en-US" sz="2400" dirty="0"/>
              <a:t>Specialized equipment that might be needed in an </a:t>
            </a:r>
            <a:br>
              <a:rPr lang="en-US" sz="2400" dirty="0"/>
            </a:br>
            <a:r>
              <a:rPr lang="en-US" sz="2400" dirty="0"/>
              <a:t>emergency and how to use it (ex. A defibrillator for </a:t>
            </a:r>
            <a:br>
              <a:rPr lang="en-US" sz="2400" dirty="0"/>
            </a:br>
            <a:r>
              <a:rPr lang="en-US" sz="2400" dirty="0"/>
              <a:t>someone having a heart attack)</a:t>
            </a:r>
          </a:p>
          <a:p>
            <a:pPr marL="342900" indent="-342900">
              <a:buFont typeface="Arial" panose="020B0604020202020204" pitchFamily="34" charset="0"/>
              <a:buChar char="•"/>
            </a:pPr>
            <a:r>
              <a:rPr lang="en-US" sz="2400" dirty="0"/>
              <a:t>A plan for what to during a natural disaster such as an </a:t>
            </a:r>
            <a:br>
              <a:rPr lang="en-US" sz="2400" dirty="0"/>
            </a:br>
            <a:r>
              <a:rPr lang="en-US" sz="2400" dirty="0"/>
              <a:t>earthquake, tornado, etc.</a:t>
            </a:r>
          </a:p>
          <a:p>
            <a:endParaRPr lang="en-US" sz="2400" dirty="0"/>
          </a:p>
        </p:txBody>
      </p:sp>
      <p:pic>
        <p:nvPicPr>
          <p:cNvPr id="7" name="Picture 6" descr="A close up of a sign&#10;&#10;Description generated with very high confidence">
            <a:extLst>
              <a:ext uri="{FF2B5EF4-FFF2-40B4-BE49-F238E27FC236}">
                <a16:creationId xmlns:a16="http://schemas.microsoft.com/office/drawing/2014/main" id="{C08A7CAC-2A2C-45BB-8495-1D11929AF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995" y="5165893"/>
            <a:ext cx="1282289" cy="1821122"/>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5141A966-F89A-4DFF-915B-61547FAC7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477" y="1356441"/>
            <a:ext cx="2375539" cy="3351730"/>
          </a:xfrm>
          <a:prstGeom prst="rect">
            <a:avLst/>
          </a:prstGeom>
        </p:spPr>
      </p:pic>
      <p:pic>
        <p:nvPicPr>
          <p:cNvPr id="11" name="Picture 10" descr="A close up of text on a white background&#10;&#10;Description generated with very high confidence">
            <a:extLst>
              <a:ext uri="{FF2B5EF4-FFF2-40B4-BE49-F238E27FC236}">
                <a16:creationId xmlns:a16="http://schemas.microsoft.com/office/drawing/2014/main" id="{4D3E84D2-5C1B-4E9E-B593-DFF44CB33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643" y="4306472"/>
            <a:ext cx="3445709" cy="2690485"/>
          </a:xfrm>
          <a:prstGeom prst="rect">
            <a:avLst/>
          </a:prstGeom>
        </p:spPr>
      </p:pic>
    </p:spTree>
    <p:extLst>
      <p:ext uri="{BB962C8B-B14F-4D97-AF65-F5344CB8AC3E}">
        <p14:creationId xmlns:p14="http://schemas.microsoft.com/office/powerpoint/2010/main" val="4246757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8976D394-9B5F-436B-BADA-E6CD333CC46A}"/>
              </a:ext>
            </a:extLst>
          </p:cNvPr>
          <p:cNvSpPr txBox="1"/>
          <p:nvPr/>
        </p:nvSpPr>
        <p:spPr>
          <a:xfrm>
            <a:off x="1530645" y="201152"/>
            <a:ext cx="6820521" cy="584775"/>
          </a:xfrm>
          <a:prstGeom prst="rect">
            <a:avLst/>
          </a:prstGeom>
          <a:noFill/>
        </p:spPr>
        <p:txBody>
          <a:bodyPr wrap="none" rtlCol="0">
            <a:spAutoFit/>
          </a:bodyPr>
          <a:lstStyle/>
          <a:p>
            <a:r>
              <a:rPr lang="en-US" sz="3200" b="1" dirty="0"/>
              <a:t>Giving First Aid and Handling Accidents</a:t>
            </a:r>
            <a:endParaRPr lang="en-US" dirty="0"/>
          </a:p>
        </p:txBody>
      </p:sp>
      <p:sp>
        <p:nvSpPr>
          <p:cNvPr id="5" name="TextBox 4">
            <a:extLst>
              <a:ext uri="{FF2B5EF4-FFF2-40B4-BE49-F238E27FC236}">
                <a16:creationId xmlns:a16="http://schemas.microsoft.com/office/drawing/2014/main" id="{40FD2046-8AE4-4F4A-B38F-FF59726ED74F}"/>
              </a:ext>
            </a:extLst>
          </p:cNvPr>
          <p:cNvSpPr txBox="1"/>
          <p:nvPr/>
        </p:nvSpPr>
        <p:spPr>
          <a:xfrm>
            <a:off x="800777" y="887410"/>
            <a:ext cx="11391223" cy="5386090"/>
          </a:xfrm>
          <a:prstGeom prst="rect">
            <a:avLst/>
          </a:prstGeom>
          <a:noFill/>
        </p:spPr>
        <p:txBody>
          <a:bodyPr wrap="square" rtlCol="0">
            <a:spAutoFit/>
          </a:bodyPr>
          <a:lstStyle/>
          <a:p>
            <a:r>
              <a:rPr lang="en-US" sz="2400" b="1" dirty="0"/>
              <a:t>Every business should have a first aid kit on site that include bandages, </a:t>
            </a:r>
            <a:br>
              <a:rPr lang="en-US" sz="2400" b="1" dirty="0"/>
            </a:br>
            <a:r>
              <a:rPr lang="en-US" sz="2400" b="1" dirty="0"/>
              <a:t>scissors and latex gloves.</a:t>
            </a:r>
          </a:p>
          <a:p>
            <a:endParaRPr lang="en-US" sz="1600" b="1" dirty="0"/>
          </a:p>
          <a:p>
            <a:r>
              <a:rPr lang="en-US" sz="2400" b="1" dirty="0"/>
              <a:t>Training should be provided to employees on</a:t>
            </a:r>
          </a:p>
          <a:p>
            <a:pPr marL="342900" indent="-342900">
              <a:buFont typeface="Arial" panose="020B0604020202020204" pitchFamily="34" charset="0"/>
              <a:buChar char="•"/>
            </a:pPr>
            <a:r>
              <a:rPr lang="en-US" sz="2400" dirty="0"/>
              <a:t>Taking care of minor injuries and any other on-site first aid</a:t>
            </a:r>
          </a:p>
          <a:p>
            <a:pPr marL="342900" indent="-342900">
              <a:buFont typeface="Arial" panose="020B0604020202020204" pitchFamily="34" charset="0"/>
              <a:buChar char="•"/>
            </a:pPr>
            <a:r>
              <a:rPr lang="en-US" sz="2400" dirty="0"/>
              <a:t>How to get help if someone is hurt or needs an ambulance</a:t>
            </a:r>
          </a:p>
          <a:p>
            <a:pPr marL="342900" indent="-342900">
              <a:buFont typeface="Arial" panose="020B0604020202020204" pitchFamily="34" charset="0"/>
              <a:buChar char="•"/>
            </a:pPr>
            <a:r>
              <a:rPr lang="en-US" sz="2400" dirty="0"/>
              <a:t>To whom to report and incidents</a:t>
            </a:r>
          </a:p>
          <a:p>
            <a:endParaRPr lang="en-US" sz="1600" dirty="0"/>
          </a:p>
          <a:p>
            <a:r>
              <a:rPr lang="en-US" sz="2400" b="1" dirty="0"/>
              <a:t>When there is a need to give first aid or to handle a</a:t>
            </a:r>
            <a:br>
              <a:rPr lang="en-US" sz="2400" b="1" dirty="0"/>
            </a:br>
            <a:r>
              <a:rPr lang="en-US" sz="2400" b="1" dirty="0"/>
              <a:t>workplace accident, an employee should:</a:t>
            </a:r>
          </a:p>
          <a:p>
            <a:pPr marL="342900" indent="-342900">
              <a:buFont typeface="Arial" panose="020B0604020202020204" pitchFamily="34" charset="0"/>
              <a:buChar char="•"/>
            </a:pPr>
            <a:r>
              <a:rPr lang="en-US" sz="2400" dirty="0"/>
              <a:t>Be aware of the store’s emergency plan and </a:t>
            </a:r>
            <a:br>
              <a:rPr lang="en-US" sz="2400" dirty="0"/>
            </a:br>
            <a:r>
              <a:rPr lang="en-US" sz="2400" dirty="0"/>
              <a:t>procedures</a:t>
            </a:r>
          </a:p>
          <a:p>
            <a:pPr marL="342900" indent="-342900">
              <a:buFont typeface="Arial" panose="020B0604020202020204" pitchFamily="34" charset="0"/>
              <a:buChar char="•"/>
            </a:pPr>
            <a:r>
              <a:rPr lang="en-US" sz="2400" dirty="0"/>
              <a:t>Be prepared by having basic first aid training</a:t>
            </a:r>
          </a:p>
          <a:p>
            <a:pPr marL="342900" indent="-342900">
              <a:buFont typeface="Arial" panose="020B0604020202020204" pitchFamily="34" charset="0"/>
              <a:buChar char="•"/>
            </a:pPr>
            <a:r>
              <a:rPr lang="en-US" sz="2400" dirty="0"/>
              <a:t>Be professional in handling yourself and the </a:t>
            </a:r>
            <a:br>
              <a:rPr lang="en-US" sz="2400" dirty="0"/>
            </a:br>
            <a:r>
              <a:rPr lang="en-US" sz="2400" dirty="0"/>
              <a:t>situation</a:t>
            </a:r>
          </a:p>
        </p:txBody>
      </p:sp>
      <p:pic>
        <p:nvPicPr>
          <p:cNvPr id="8" name="Picture 7" descr="A close up of a device&#10;&#10;Description generated with high confidence">
            <a:extLst>
              <a:ext uri="{FF2B5EF4-FFF2-40B4-BE49-F238E27FC236}">
                <a16:creationId xmlns:a16="http://schemas.microsoft.com/office/drawing/2014/main" id="{90D895B1-F1CE-41A9-8046-DFE170B5D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489" y="3268432"/>
            <a:ext cx="4245429" cy="2876278"/>
          </a:xfrm>
          <a:prstGeom prst="rect">
            <a:avLst/>
          </a:prstGeom>
        </p:spPr>
      </p:pic>
    </p:spTree>
    <p:extLst>
      <p:ext uri="{BB962C8B-B14F-4D97-AF65-F5344CB8AC3E}">
        <p14:creationId xmlns:p14="http://schemas.microsoft.com/office/powerpoint/2010/main" val="2350484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9639548-08C9-4FD6-87DC-15918B7FE7A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9A78766-41AD-4B56-849B-7CEAB6D69C66}"/>
              </a:ext>
            </a:extLst>
          </p:cNvPr>
          <p:cNvSpPr txBox="1"/>
          <p:nvPr/>
        </p:nvSpPr>
        <p:spPr>
          <a:xfrm>
            <a:off x="3797984" y="166969"/>
            <a:ext cx="5261184" cy="584775"/>
          </a:xfrm>
          <a:prstGeom prst="rect">
            <a:avLst/>
          </a:prstGeom>
          <a:noFill/>
        </p:spPr>
        <p:txBody>
          <a:bodyPr wrap="none" rtlCol="0">
            <a:spAutoFit/>
          </a:bodyPr>
          <a:lstStyle/>
          <a:p>
            <a:r>
              <a:rPr lang="en-US" sz="3200" b="1" dirty="0"/>
              <a:t>Maintaining Accurate Records</a:t>
            </a:r>
            <a:endParaRPr lang="en-US" dirty="0"/>
          </a:p>
        </p:txBody>
      </p:sp>
      <p:sp>
        <p:nvSpPr>
          <p:cNvPr id="6" name="TextBox 5">
            <a:extLst>
              <a:ext uri="{FF2B5EF4-FFF2-40B4-BE49-F238E27FC236}">
                <a16:creationId xmlns:a16="http://schemas.microsoft.com/office/drawing/2014/main" id="{9DB000CD-51A6-48AD-BACB-FAF04D9D06D7}"/>
              </a:ext>
            </a:extLst>
          </p:cNvPr>
          <p:cNvSpPr txBox="1"/>
          <p:nvPr/>
        </p:nvSpPr>
        <p:spPr>
          <a:xfrm>
            <a:off x="2307479" y="751744"/>
            <a:ext cx="9288430" cy="830997"/>
          </a:xfrm>
          <a:prstGeom prst="rect">
            <a:avLst/>
          </a:prstGeom>
          <a:noFill/>
        </p:spPr>
        <p:txBody>
          <a:bodyPr wrap="square" rtlCol="0">
            <a:spAutoFit/>
          </a:bodyPr>
          <a:lstStyle/>
          <a:p>
            <a:r>
              <a:rPr lang="en-US" sz="2400" b="1" dirty="0"/>
              <a:t>A retail store must have a way to document any incident </a:t>
            </a:r>
            <a:br>
              <a:rPr lang="en-US" sz="2400" b="1" dirty="0"/>
            </a:br>
            <a:r>
              <a:rPr lang="en-US" sz="2400" b="1" dirty="0"/>
              <a:t>hat occurs on its premises.</a:t>
            </a:r>
            <a:endParaRPr lang="en-US" sz="2400" dirty="0"/>
          </a:p>
        </p:txBody>
      </p:sp>
      <p:sp>
        <p:nvSpPr>
          <p:cNvPr id="7" name="TextBox 6">
            <a:extLst>
              <a:ext uri="{FF2B5EF4-FFF2-40B4-BE49-F238E27FC236}">
                <a16:creationId xmlns:a16="http://schemas.microsoft.com/office/drawing/2014/main" id="{C13BF32E-7A77-4CC8-A2F4-6E24A4F87FA3}"/>
              </a:ext>
            </a:extLst>
          </p:cNvPr>
          <p:cNvSpPr txBox="1"/>
          <p:nvPr/>
        </p:nvSpPr>
        <p:spPr>
          <a:xfrm>
            <a:off x="259899" y="3813320"/>
            <a:ext cx="9288430" cy="2923877"/>
          </a:xfrm>
          <a:prstGeom prst="rect">
            <a:avLst/>
          </a:prstGeom>
          <a:noFill/>
        </p:spPr>
        <p:txBody>
          <a:bodyPr wrap="square" rtlCol="0">
            <a:spAutoFit/>
          </a:bodyPr>
          <a:lstStyle/>
          <a:p>
            <a:r>
              <a:rPr lang="en-US" sz="2400" b="1" dirty="0"/>
              <a:t>Employees should use the appropriate form to put in writing the details of what happened.  The form should include a description of the injury or accident, how it was handled, where and when it occurred, and statements of witnesses and their contact information</a:t>
            </a:r>
          </a:p>
          <a:p>
            <a:endParaRPr lang="en-US" sz="1600" b="1" dirty="0"/>
          </a:p>
          <a:p>
            <a:r>
              <a:rPr lang="en-US" sz="2400" b="1" dirty="0"/>
              <a:t>These reports will protect the company, the employees and the customers and will be used by insurance companies and/or lawsuits.  They will also serve the purpose of preventing future incidents.</a:t>
            </a:r>
            <a:endParaRPr lang="en-US" sz="2400" dirty="0"/>
          </a:p>
        </p:txBody>
      </p:sp>
      <p:pic>
        <p:nvPicPr>
          <p:cNvPr id="8" name="Picture 7" descr="A close up of a logo&#10;&#10;Description generated with very high confidence">
            <a:extLst>
              <a:ext uri="{FF2B5EF4-FFF2-40B4-BE49-F238E27FC236}">
                <a16:creationId xmlns:a16="http://schemas.microsoft.com/office/drawing/2014/main" id="{1FACBA24-3313-4BA0-A4F9-DE89FD966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521" y="885018"/>
            <a:ext cx="1789143" cy="1789143"/>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EE22A44E-A191-47B7-863A-FE12D6D0F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984" y="1503488"/>
            <a:ext cx="4820816" cy="2425868"/>
          </a:xfrm>
          <a:prstGeom prst="rect">
            <a:avLst/>
          </a:prstGeom>
        </p:spPr>
      </p:pic>
    </p:spTree>
    <p:extLst>
      <p:ext uri="{BB962C8B-B14F-4D97-AF65-F5344CB8AC3E}">
        <p14:creationId xmlns:p14="http://schemas.microsoft.com/office/powerpoint/2010/main" val="385882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F0C7DBE1-7544-4EF9-8233-7A340DCBB492}"/>
              </a:ext>
            </a:extLst>
          </p:cNvPr>
          <p:cNvSpPr txBox="1"/>
          <p:nvPr/>
        </p:nvSpPr>
        <p:spPr>
          <a:xfrm>
            <a:off x="1110767" y="403444"/>
            <a:ext cx="7802008" cy="584775"/>
          </a:xfrm>
          <a:prstGeom prst="rect">
            <a:avLst/>
          </a:prstGeom>
          <a:noFill/>
        </p:spPr>
        <p:txBody>
          <a:bodyPr wrap="none" rtlCol="0">
            <a:spAutoFit/>
          </a:bodyPr>
          <a:lstStyle/>
          <a:p>
            <a:r>
              <a:rPr lang="en-US" sz="3200" b="1" dirty="0"/>
              <a:t>Preventing Injuries-Proper Lifting Techniques</a:t>
            </a:r>
            <a:endParaRPr lang="en-US" dirty="0"/>
          </a:p>
        </p:txBody>
      </p:sp>
      <p:sp>
        <p:nvSpPr>
          <p:cNvPr id="5" name="TextBox 4">
            <a:extLst>
              <a:ext uri="{FF2B5EF4-FFF2-40B4-BE49-F238E27FC236}">
                <a16:creationId xmlns:a16="http://schemas.microsoft.com/office/drawing/2014/main" id="{52AE59D1-31EE-4E51-AADF-BC95353910C7}"/>
              </a:ext>
            </a:extLst>
          </p:cNvPr>
          <p:cNvSpPr txBox="1"/>
          <p:nvPr/>
        </p:nvSpPr>
        <p:spPr>
          <a:xfrm>
            <a:off x="259899" y="1200749"/>
            <a:ext cx="9288430"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D192A993-2A44-49BF-9CC9-541AB4F96862}"/>
              </a:ext>
            </a:extLst>
          </p:cNvPr>
          <p:cNvSpPr txBox="1"/>
          <p:nvPr/>
        </p:nvSpPr>
        <p:spPr>
          <a:xfrm>
            <a:off x="259898" y="1200749"/>
            <a:ext cx="10432983" cy="1200329"/>
          </a:xfrm>
          <a:prstGeom prst="rect">
            <a:avLst/>
          </a:prstGeom>
          <a:noFill/>
        </p:spPr>
        <p:txBody>
          <a:bodyPr wrap="square" rtlCol="0">
            <a:spAutoFit/>
          </a:bodyPr>
          <a:lstStyle/>
          <a:p>
            <a:r>
              <a:rPr lang="en-US" sz="2400" b="1" dirty="0"/>
              <a:t>Back injuries are one of the most common injuries for retail workers.  Employees can </a:t>
            </a:r>
            <a:r>
              <a:rPr lang="en-US" sz="2400" b="1"/>
              <a:t>protect themselves from these </a:t>
            </a:r>
            <a:r>
              <a:rPr lang="en-US" sz="2400" b="1" dirty="0"/>
              <a:t>injuries </a:t>
            </a:r>
            <a:r>
              <a:rPr lang="en-US" sz="2400" b="1"/>
              <a:t>by practicing proper lifting </a:t>
            </a:r>
            <a:r>
              <a:rPr lang="en-US" sz="2400" b="1" dirty="0"/>
              <a:t>techniques.</a:t>
            </a:r>
            <a:endParaRPr lang="en-US" sz="2400" dirty="0"/>
          </a:p>
        </p:txBody>
      </p:sp>
    </p:spTree>
    <p:extLst>
      <p:ext uri="{BB962C8B-B14F-4D97-AF65-F5344CB8AC3E}">
        <p14:creationId xmlns:p14="http://schemas.microsoft.com/office/powerpoint/2010/main" val="72272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6084679" cy="584775"/>
          </a:xfrm>
          <a:prstGeom prst="rect">
            <a:avLst/>
          </a:prstGeom>
          <a:noFill/>
        </p:spPr>
        <p:txBody>
          <a:bodyPr wrap="none" rtlCol="0">
            <a:spAutoFit/>
          </a:bodyPr>
          <a:lstStyle/>
          <a:p>
            <a:r>
              <a:rPr lang="en-US" sz="3200" b="1" dirty="0"/>
              <a:t>Receiving and Pricing Merchandise</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7" y="1231641"/>
            <a:ext cx="10303593" cy="4893647"/>
          </a:xfrm>
          <a:prstGeom prst="rect">
            <a:avLst/>
          </a:prstGeom>
          <a:noFill/>
        </p:spPr>
        <p:txBody>
          <a:bodyPr wrap="square" rtlCol="0">
            <a:spAutoFit/>
          </a:bodyPr>
          <a:lstStyle/>
          <a:p>
            <a:r>
              <a:rPr lang="en-US" sz="2400" b="1" dirty="0"/>
              <a:t>STEPS IN RECEIVING GOODS</a:t>
            </a:r>
          </a:p>
          <a:p>
            <a:endParaRPr lang="en-US" sz="2400" b="1" dirty="0"/>
          </a:p>
          <a:p>
            <a:r>
              <a:rPr lang="en-US" sz="2400" b="1" dirty="0"/>
              <a:t>Step 1-Inspect Incoming Goods</a:t>
            </a:r>
            <a:r>
              <a:rPr lang="en-US" sz="2400" dirty="0"/>
              <a:t> </a:t>
            </a:r>
          </a:p>
          <a:p>
            <a:r>
              <a:rPr lang="en-US" sz="2400" dirty="0"/>
              <a:t>Upon receipt of a delivery, match the received items to the description stated on the accompanying packing slip, as well as the </a:t>
            </a:r>
            <a:br>
              <a:rPr lang="en-US" sz="2400" dirty="0"/>
            </a:br>
            <a:r>
              <a:rPr lang="en-US" sz="2400" dirty="0"/>
              <a:t>description on the related purchase order.  Major </a:t>
            </a:r>
            <a:br>
              <a:rPr lang="en-US" sz="2400" dirty="0"/>
            </a:br>
            <a:r>
              <a:rPr lang="en-US" sz="2400" dirty="0"/>
              <a:t>discrepancies can lead to rejection of the </a:t>
            </a:r>
            <a:br>
              <a:rPr lang="en-US" sz="2400" dirty="0"/>
            </a:br>
            <a:r>
              <a:rPr lang="en-US" sz="2400" dirty="0"/>
              <a:t>delivered goods.</a:t>
            </a:r>
          </a:p>
          <a:p>
            <a:endParaRPr lang="en-US" sz="2400" dirty="0"/>
          </a:p>
          <a:p>
            <a:r>
              <a:rPr lang="en-US" sz="2400" dirty="0"/>
              <a:t>Items likely requiring review are the quantity </a:t>
            </a:r>
            <a:br>
              <a:rPr lang="en-US" sz="2400" dirty="0"/>
            </a:br>
            <a:r>
              <a:rPr lang="en-US" sz="2400" dirty="0"/>
              <a:t>received, comparison to a quality threshold, and </a:t>
            </a:r>
            <a:br>
              <a:rPr lang="en-US" sz="2400" dirty="0"/>
            </a:br>
            <a:r>
              <a:rPr lang="en-US" sz="2400" dirty="0"/>
              <a:t>the date and time of receipt. </a:t>
            </a:r>
          </a:p>
          <a:p>
            <a:endParaRPr lang="en-US" sz="2400" b="1" dirty="0"/>
          </a:p>
        </p:txBody>
      </p:sp>
      <p:pic>
        <p:nvPicPr>
          <p:cNvPr id="5" name="Picture 4" descr="A picture containing indoor, person, kitchen, floor&#10;&#10;Description generated with very high confidence">
            <a:extLst>
              <a:ext uri="{FF2B5EF4-FFF2-40B4-BE49-F238E27FC236}">
                <a16:creationId xmlns:a16="http://schemas.microsoft.com/office/drawing/2014/main" id="{2FFED7A4-29EA-43E7-B57D-CE61A8294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274" y="2765845"/>
            <a:ext cx="4672987" cy="3606962"/>
          </a:xfrm>
          <a:prstGeom prst="rect">
            <a:avLst/>
          </a:prstGeom>
        </p:spPr>
      </p:pic>
    </p:spTree>
    <p:extLst>
      <p:ext uri="{BB962C8B-B14F-4D97-AF65-F5344CB8AC3E}">
        <p14:creationId xmlns:p14="http://schemas.microsoft.com/office/powerpoint/2010/main" val="247010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6084679" cy="584775"/>
          </a:xfrm>
          <a:prstGeom prst="rect">
            <a:avLst/>
          </a:prstGeom>
          <a:noFill/>
        </p:spPr>
        <p:txBody>
          <a:bodyPr wrap="none" rtlCol="0">
            <a:spAutoFit/>
          </a:bodyPr>
          <a:lstStyle/>
          <a:p>
            <a:r>
              <a:rPr lang="en-US" sz="3200" b="1" dirty="0"/>
              <a:t>Receiving and Pricing Merchandise</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2677886" y="1268964"/>
            <a:ext cx="8518849" cy="4893647"/>
          </a:xfrm>
          <a:prstGeom prst="rect">
            <a:avLst/>
          </a:prstGeom>
          <a:noFill/>
        </p:spPr>
        <p:txBody>
          <a:bodyPr wrap="square" rtlCol="0">
            <a:spAutoFit/>
          </a:bodyPr>
          <a:lstStyle/>
          <a:p>
            <a:r>
              <a:rPr lang="en-US" sz="2400" b="1" dirty="0"/>
              <a:t>Step 2-Identify and Tag All Received Inventory</a:t>
            </a:r>
          </a:p>
          <a:p>
            <a:r>
              <a:rPr lang="en-US" sz="2400" dirty="0"/>
              <a:t>Identify each item in a delivery and ensure that it is properly labeled with a bar coded tag that includes the item number, quantity, and unit of measure. </a:t>
            </a:r>
          </a:p>
          <a:p>
            <a:endParaRPr lang="en-US" sz="2400" b="1" dirty="0"/>
          </a:p>
          <a:p>
            <a:r>
              <a:rPr lang="en-US" sz="2400" b="1" dirty="0"/>
              <a:t>Step 3-Log in Received Items</a:t>
            </a:r>
            <a:r>
              <a:rPr lang="en-US" sz="2400" dirty="0"/>
              <a:t> </a:t>
            </a:r>
          </a:p>
          <a:p>
            <a:r>
              <a:rPr lang="en-US" sz="2400" dirty="0"/>
              <a:t>Update the receiving log with the date and time of receipt of each delivery, as well as the name of the shipper, supplier, purchase order number, and description of goods received.  Send a copy of the signed bill of lading to the billing clerk in the accounting department.  File the master copy of the billing of lading by date in the warehouse filing area.</a:t>
            </a:r>
          </a:p>
          <a:p>
            <a:endParaRPr lang="en-US" sz="2400" b="1" dirty="0"/>
          </a:p>
        </p:txBody>
      </p:sp>
      <p:pic>
        <p:nvPicPr>
          <p:cNvPr id="5" name="Picture 4" descr="A screenshot of a cell phone&#10;&#10;Description generated with very high confidence">
            <a:extLst>
              <a:ext uri="{FF2B5EF4-FFF2-40B4-BE49-F238E27FC236}">
                <a16:creationId xmlns:a16="http://schemas.microsoft.com/office/drawing/2014/main" id="{85CDEB70-657E-45B8-8E93-38AE7D730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90" y="1013404"/>
            <a:ext cx="2071396" cy="2071396"/>
          </a:xfrm>
          <a:prstGeom prst="rect">
            <a:avLst/>
          </a:prstGeom>
        </p:spPr>
      </p:pic>
      <p:pic>
        <p:nvPicPr>
          <p:cNvPr id="8" name="Picture 7" descr="A screenshot of a cell phone&#10;&#10;Description generated with high confidence">
            <a:extLst>
              <a:ext uri="{FF2B5EF4-FFF2-40B4-BE49-F238E27FC236}">
                <a16:creationId xmlns:a16="http://schemas.microsoft.com/office/drawing/2014/main" id="{E0470B1D-200A-4664-8BDC-C1279A590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90" y="3261049"/>
            <a:ext cx="1786814" cy="2305567"/>
          </a:xfrm>
          <a:prstGeom prst="rect">
            <a:avLst/>
          </a:prstGeom>
        </p:spPr>
      </p:pic>
    </p:spTree>
    <p:extLst>
      <p:ext uri="{BB962C8B-B14F-4D97-AF65-F5344CB8AC3E}">
        <p14:creationId xmlns:p14="http://schemas.microsoft.com/office/powerpoint/2010/main" val="80569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6114174" cy="584775"/>
          </a:xfrm>
          <a:prstGeom prst="rect">
            <a:avLst/>
          </a:prstGeom>
          <a:noFill/>
        </p:spPr>
        <p:txBody>
          <a:bodyPr wrap="none" rtlCol="0">
            <a:spAutoFit/>
          </a:bodyPr>
          <a:lstStyle/>
          <a:p>
            <a:r>
              <a:rPr lang="en-US" sz="3200" b="1" dirty="0"/>
              <a:t>Purchase Order Versus Packing Slip</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2308324"/>
          </a:xfrm>
          <a:prstGeom prst="rect">
            <a:avLst/>
          </a:prstGeom>
          <a:noFill/>
        </p:spPr>
        <p:txBody>
          <a:bodyPr wrap="square" rtlCol="0">
            <a:spAutoFit/>
          </a:bodyPr>
          <a:lstStyle/>
          <a:p>
            <a:r>
              <a:rPr lang="en-US" sz="2400" b="1" u="sng" dirty="0"/>
              <a:t>Purchase Order</a:t>
            </a:r>
            <a:r>
              <a:rPr lang="en-US" sz="2400" dirty="0"/>
              <a:t>-a detailed list of items requested by the store.  A purchase order</a:t>
            </a:r>
            <a:br>
              <a:rPr lang="en-US" sz="2400" dirty="0"/>
            </a:br>
            <a:r>
              <a:rPr lang="en-US" sz="2400" dirty="0"/>
              <a:t>would include, quantities, sizes, colors, models, etc.</a:t>
            </a:r>
          </a:p>
          <a:p>
            <a:endParaRPr lang="en-US" sz="2400" u="sng" dirty="0"/>
          </a:p>
          <a:p>
            <a:r>
              <a:rPr lang="en-US" sz="2400" dirty="0"/>
              <a:t>A purchase order is sent to the vendor or store distribution center to request a shipment of merchandise.</a:t>
            </a:r>
          </a:p>
          <a:p>
            <a:endParaRPr lang="en-US" sz="2400" b="1" dirty="0"/>
          </a:p>
        </p:txBody>
      </p:sp>
      <p:pic>
        <p:nvPicPr>
          <p:cNvPr id="5" name="Picture 4" descr="A screenshot of a cell phone&#10;&#10;Description generated with high confidence">
            <a:extLst>
              <a:ext uri="{FF2B5EF4-FFF2-40B4-BE49-F238E27FC236}">
                <a16:creationId xmlns:a16="http://schemas.microsoft.com/office/drawing/2014/main" id="{1CCCEC84-0D52-4B1E-BAF5-6C9046320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602" y="2721038"/>
            <a:ext cx="6083766" cy="4136961"/>
          </a:xfrm>
          <a:prstGeom prst="rect">
            <a:avLst/>
          </a:prstGeom>
        </p:spPr>
      </p:pic>
    </p:spTree>
    <p:extLst>
      <p:ext uri="{BB962C8B-B14F-4D97-AF65-F5344CB8AC3E}">
        <p14:creationId xmlns:p14="http://schemas.microsoft.com/office/powerpoint/2010/main" val="235889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79958" y="399209"/>
            <a:ext cx="6114174" cy="584775"/>
          </a:xfrm>
          <a:prstGeom prst="rect">
            <a:avLst/>
          </a:prstGeom>
          <a:noFill/>
        </p:spPr>
        <p:txBody>
          <a:bodyPr wrap="none" rtlCol="0">
            <a:spAutoFit/>
          </a:bodyPr>
          <a:lstStyle/>
          <a:p>
            <a:r>
              <a:rPr lang="en-US" sz="3200" b="1" dirty="0"/>
              <a:t>Purchase Order Versus Packing Slip</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379958" y="1222311"/>
            <a:ext cx="10555520" cy="1200329"/>
          </a:xfrm>
          <a:prstGeom prst="rect">
            <a:avLst/>
          </a:prstGeom>
          <a:noFill/>
        </p:spPr>
        <p:txBody>
          <a:bodyPr wrap="square" rtlCol="0">
            <a:spAutoFit/>
          </a:bodyPr>
          <a:lstStyle/>
          <a:p>
            <a:r>
              <a:rPr lang="en-US" sz="2400" b="1" u="sng" dirty="0"/>
              <a:t>Packing Slip</a:t>
            </a:r>
            <a:r>
              <a:rPr lang="en-US" sz="2400" dirty="0"/>
              <a:t>-a packing slip lists the quantity and type of merchandise that the vendor send to the store.  It shows what is being shipped.</a:t>
            </a:r>
          </a:p>
          <a:p>
            <a:endParaRPr lang="en-US" sz="2400" b="1" dirty="0"/>
          </a:p>
        </p:txBody>
      </p:sp>
      <p:pic>
        <p:nvPicPr>
          <p:cNvPr id="5" name="Picture 4" descr="A screenshot of a cell phone&#10;&#10;Description generated with high confidence">
            <a:extLst>
              <a:ext uri="{FF2B5EF4-FFF2-40B4-BE49-F238E27FC236}">
                <a16:creationId xmlns:a16="http://schemas.microsoft.com/office/drawing/2014/main" id="{C6F31295-88FC-417B-9CAA-194B56371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051" y="2013356"/>
            <a:ext cx="6470586" cy="4529410"/>
          </a:xfrm>
          <a:prstGeom prst="rect">
            <a:avLst/>
          </a:prstGeom>
        </p:spPr>
      </p:pic>
    </p:spTree>
    <p:extLst>
      <p:ext uri="{BB962C8B-B14F-4D97-AF65-F5344CB8AC3E}">
        <p14:creationId xmlns:p14="http://schemas.microsoft.com/office/powerpoint/2010/main" val="418683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B2C943-CD26-42BD-8968-928E8AB7B7B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6A361E9-9193-4040-B3F2-181EEFBF8198}"/>
              </a:ext>
            </a:extLst>
          </p:cNvPr>
          <p:cNvSpPr txBox="1"/>
          <p:nvPr/>
        </p:nvSpPr>
        <p:spPr>
          <a:xfrm>
            <a:off x="3030353" y="737309"/>
            <a:ext cx="3065647" cy="584775"/>
          </a:xfrm>
          <a:prstGeom prst="rect">
            <a:avLst/>
          </a:prstGeom>
          <a:noFill/>
        </p:spPr>
        <p:txBody>
          <a:bodyPr wrap="none" rtlCol="0">
            <a:spAutoFit/>
          </a:bodyPr>
          <a:lstStyle/>
          <a:p>
            <a:r>
              <a:rPr lang="en-US" sz="3200" b="1" dirty="0"/>
              <a:t>Pricing Inventory</a:t>
            </a:r>
            <a:endParaRPr lang="en-US" dirty="0"/>
          </a:p>
        </p:txBody>
      </p:sp>
      <p:sp>
        <p:nvSpPr>
          <p:cNvPr id="2" name="TextBox 1">
            <a:extLst>
              <a:ext uri="{FF2B5EF4-FFF2-40B4-BE49-F238E27FC236}">
                <a16:creationId xmlns:a16="http://schemas.microsoft.com/office/drawing/2014/main" id="{E787A3D7-BBD4-4903-893B-5E69164B10EE}"/>
              </a:ext>
            </a:extLst>
          </p:cNvPr>
          <p:cNvSpPr txBox="1"/>
          <p:nvPr/>
        </p:nvSpPr>
        <p:spPr>
          <a:xfrm>
            <a:off x="1181147" y="1536174"/>
            <a:ext cx="10555520" cy="4893647"/>
          </a:xfrm>
          <a:prstGeom prst="rect">
            <a:avLst/>
          </a:prstGeom>
          <a:noFill/>
        </p:spPr>
        <p:txBody>
          <a:bodyPr wrap="square" rtlCol="0">
            <a:spAutoFit/>
          </a:bodyPr>
          <a:lstStyle/>
          <a:p>
            <a:r>
              <a:rPr lang="en-US" sz="2400" b="1" dirty="0"/>
              <a:t>A retail store will have procedures in place that </a:t>
            </a:r>
            <a:br>
              <a:rPr lang="en-US" sz="2400" b="1" dirty="0"/>
            </a:br>
            <a:r>
              <a:rPr lang="en-US" sz="2400" b="1" dirty="0"/>
              <a:t>retail how merchandise is to be priced.  This is </a:t>
            </a:r>
            <a:br>
              <a:rPr lang="en-US" sz="2400" b="1" dirty="0"/>
            </a:br>
            <a:r>
              <a:rPr lang="en-US" sz="2400" b="1" dirty="0"/>
              <a:t>something a sales associate might need to learn if </a:t>
            </a:r>
            <a:br>
              <a:rPr lang="en-US" sz="2400" b="1" dirty="0"/>
            </a:br>
            <a:r>
              <a:rPr lang="en-US" sz="2400" b="1" dirty="0"/>
              <a:t>this is part of the job.  Some retail stores may have </a:t>
            </a:r>
            <a:br>
              <a:rPr lang="en-US" sz="2400" b="1" dirty="0"/>
            </a:br>
            <a:r>
              <a:rPr lang="en-US" sz="2400" b="1" dirty="0"/>
              <a:t>stockroom personnel to review inventory, price </a:t>
            </a:r>
            <a:br>
              <a:rPr lang="en-US" sz="2400" b="1" dirty="0"/>
            </a:br>
            <a:r>
              <a:rPr lang="en-US" sz="2400" b="1" dirty="0"/>
              <a:t>items and restock inventory.  Some inventory may </a:t>
            </a:r>
            <a:br>
              <a:rPr lang="en-US" sz="2400" b="1" dirty="0"/>
            </a:br>
            <a:r>
              <a:rPr lang="en-US" sz="2400" b="1" dirty="0"/>
              <a:t>arrive with price tags already attached to the item.</a:t>
            </a:r>
          </a:p>
          <a:p>
            <a:endParaRPr lang="en-US" sz="2400" b="1" dirty="0"/>
          </a:p>
          <a:p>
            <a:r>
              <a:rPr lang="en-US" sz="2400" b="1" dirty="0"/>
              <a:t>Your job as a sales associate is to pay attention to </a:t>
            </a:r>
            <a:br>
              <a:rPr lang="en-US" sz="2400" b="1" dirty="0"/>
            </a:br>
            <a:r>
              <a:rPr lang="en-US" sz="2400" b="1" dirty="0"/>
              <a:t>prices on new items, markups (price increases) and </a:t>
            </a:r>
            <a:br>
              <a:rPr lang="en-US" sz="2400" b="1" dirty="0"/>
            </a:br>
            <a:r>
              <a:rPr lang="en-US" sz="2400" b="1" dirty="0"/>
              <a:t>markdowns (price decreases) so that you can efficiently serve your customer.  Your job is also to restock shelves when needed.</a:t>
            </a:r>
            <a:endParaRPr lang="en-US" sz="2400" dirty="0"/>
          </a:p>
          <a:p>
            <a:endParaRPr lang="en-US" sz="2400" b="1" dirty="0"/>
          </a:p>
        </p:txBody>
      </p:sp>
      <p:pic>
        <p:nvPicPr>
          <p:cNvPr id="4" name="Picture 3" descr="A person sitting at a table&#10;&#10;Description generated with high confidence">
            <a:extLst>
              <a:ext uri="{FF2B5EF4-FFF2-40B4-BE49-F238E27FC236}">
                <a16:creationId xmlns:a16="http://schemas.microsoft.com/office/drawing/2014/main" id="{F6AE6A0A-184B-441E-9912-37D54AE8B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692" y="1107995"/>
            <a:ext cx="4182641" cy="4057036"/>
          </a:xfrm>
          <a:prstGeom prst="rect">
            <a:avLst/>
          </a:prstGeom>
        </p:spPr>
      </p:pic>
    </p:spTree>
    <p:extLst>
      <p:ext uri="{BB962C8B-B14F-4D97-AF65-F5344CB8AC3E}">
        <p14:creationId xmlns:p14="http://schemas.microsoft.com/office/powerpoint/2010/main" val="2226141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11523</TotalTime>
  <Words>2476</Words>
  <Application>Microsoft Office PowerPoint</Application>
  <PresentationFormat>Widescreen</PresentationFormat>
  <Paragraphs>289</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Grethel</dc:creator>
  <cp:lastModifiedBy>Paul Grethel</cp:lastModifiedBy>
  <cp:revision>10</cp:revision>
  <cp:lastPrinted>2017-11-08T20:38:36Z</cp:lastPrinted>
  <dcterms:created xsi:type="dcterms:W3CDTF">2017-11-03T23:19:24Z</dcterms:created>
  <dcterms:modified xsi:type="dcterms:W3CDTF">2018-01-07T23:02:14Z</dcterms:modified>
</cp:coreProperties>
</file>