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85" r:id="rId5"/>
    <p:sldId id="340" r:id="rId6"/>
    <p:sldId id="341" r:id="rId7"/>
    <p:sldId id="342" r:id="rId8"/>
    <p:sldId id="355" r:id="rId9"/>
    <p:sldId id="343" r:id="rId10"/>
    <p:sldId id="344" r:id="rId11"/>
    <p:sldId id="345" r:id="rId12"/>
    <p:sldId id="346" r:id="rId13"/>
    <p:sldId id="356" r:id="rId14"/>
    <p:sldId id="347" r:id="rId15"/>
    <p:sldId id="348" r:id="rId16"/>
    <p:sldId id="258" r:id="rId17"/>
    <p:sldId id="278" r:id="rId18"/>
    <p:sldId id="291" r:id="rId19"/>
    <p:sldId id="351" r:id="rId20"/>
    <p:sldId id="357" r:id="rId21"/>
    <p:sldId id="259" r:id="rId22"/>
    <p:sldId id="283" r:id="rId23"/>
    <p:sldId id="284"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E12"/>
    <a:srgbClr val="4C07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102" y="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Grethel" userId="cff081600656a070" providerId="LiveId" clId="{AB56DE04-B62E-4FC3-B4FF-1C21165C7853}"/>
    <pc:docChg chg="custSel addSld delSld modSld">
      <pc:chgData name="Paul Grethel" userId="cff081600656a070" providerId="LiveId" clId="{AB56DE04-B62E-4FC3-B4FF-1C21165C7853}" dt="2018-01-06T20:59:46.503" v="10623" actId="1076"/>
      <pc:docMkLst>
        <pc:docMk/>
      </pc:docMkLst>
      <pc:sldChg chg="addSp modSp">
        <pc:chgData name="Paul Grethel" userId="cff081600656a070" providerId="LiveId" clId="{AB56DE04-B62E-4FC3-B4FF-1C21165C7853}" dt="2018-01-06T15:26:32.190" v="5803" actId="1076"/>
        <pc:sldMkLst>
          <pc:docMk/>
          <pc:sldMk cId="1075167652" sldId="258"/>
        </pc:sldMkLst>
        <pc:spChg chg="mod">
          <ac:chgData name="Paul Grethel" userId="cff081600656a070" providerId="LiveId" clId="{AB56DE04-B62E-4FC3-B4FF-1C21165C7853}" dt="2018-01-06T15:26:12.862" v="5797" actId="1076"/>
          <ac:spMkLst>
            <pc:docMk/>
            <pc:sldMk cId="1075167652" sldId="258"/>
            <ac:spMk id="4" creationId="{6572318C-E0B1-4327-82D2-12027F2576CB}"/>
          </ac:spMkLst>
        </pc:spChg>
        <pc:spChg chg="mod">
          <ac:chgData name="Paul Grethel" userId="cff081600656a070" providerId="LiveId" clId="{AB56DE04-B62E-4FC3-B4FF-1C21165C7853}" dt="2018-01-06T15:26:15.940" v="5798" actId="1076"/>
          <ac:spMkLst>
            <pc:docMk/>
            <pc:sldMk cId="1075167652" sldId="258"/>
            <ac:spMk id="5" creationId="{5C6E51DA-5B93-4265-8DFC-08DC45EC4CB1}"/>
          </ac:spMkLst>
        </pc:spChg>
        <pc:spChg chg="mod">
          <ac:chgData name="Paul Grethel" userId="cff081600656a070" providerId="LiveId" clId="{AB56DE04-B62E-4FC3-B4FF-1C21165C7853}" dt="2018-01-06T15:26:18.378" v="5799" actId="1076"/>
          <ac:spMkLst>
            <pc:docMk/>
            <pc:sldMk cId="1075167652" sldId="258"/>
            <ac:spMk id="6" creationId="{6D3A0EC5-FBAF-4DF7-B8F8-ED55E53615F1}"/>
          </ac:spMkLst>
        </pc:spChg>
        <pc:spChg chg="mod">
          <ac:chgData name="Paul Grethel" userId="cff081600656a070" providerId="LiveId" clId="{AB56DE04-B62E-4FC3-B4FF-1C21165C7853}" dt="2018-01-06T15:26:22.097" v="5800" actId="1076"/>
          <ac:spMkLst>
            <pc:docMk/>
            <pc:sldMk cId="1075167652" sldId="258"/>
            <ac:spMk id="8" creationId="{3374B4B2-59DF-40EF-A12B-6B600F715E82}"/>
          </ac:spMkLst>
        </pc:spChg>
        <pc:spChg chg="mod">
          <ac:chgData name="Paul Grethel" userId="cff081600656a070" providerId="LiveId" clId="{AB56DE04-B62E-4FC3-B4FF-1C21165C7853}" dt="2018-01-06T15:26:26.050" v="5801" actId="1076"/>
          <ac:spMkLst>
            <pc:docMk/>
            <pc:sldMk cId="1075167652" sldId="258"/>
            <ac:spMk id="9" creationId="{998FDCFF-3A3F-40AF-A571-482EF00ECAC7}"/>
          </ac:spMkLst>
        </pc:spChg>
        <pc:spChg chg="add mod">
          <ac:chgData name="Paul Grethel" userId="cff081600656a070" providerId="LiveId" clId="{AB56DE04-B62E-4FC3-B4FF-1C21165C7853}" dt="2018-01-06T15:26:32.190" v="5803" actId="1076"/>
          <ac:spMkLst>
            <pc:docMk/>
            <pc:sldMk cId="1075167652" sldId="258"/>
            <ac:spMk id="10" creationId="{936DAB9B-AD47-44F9-81CE-A4196572D9DF}"/>
          </ac:spMkLst>
        </pc:spChg>
      </pc:sldChg>
      <pc:sldChg chg="modSp">
        <pc:chgData name="Paul Grethel" userId="cff081600656a070" providerId="LiveId" clId="{AB56DE04-B62E-4FC3-B4FF-1C21165C7853}" dt="2018-01-06T20:02:48.971" v="8951" actId="1076"/>
        <pc:sldMkLst>
          <pc:docMk/>
          <pc:sldMk cId="1769565297" sldId="259"/>
        </pc:sldMkLst>
        <pc:spChg chg="mod">
          <ac:chgData name="Paul Grethel" userId="cff081600656a070" providerId="LiveId" clId="{AB56DE04-B62E-4FC3-B4FF-1C21165C7853}" dt="2018-01-06T20:02:43.487" v="8950" actId="20577"/>
          <ac:spMkLst>
            <pc:docMk/>
            <pc:sldMk cId="1769565297" sldId="259"/>
            <ac:spMk id="4" creationId="{6572318C-E0B1-4327-82D2-12027F2576CB}"/>
          </ac:spMkLst>
        </pc:spChg>
        <pc:spChg chg="mod">
          <ac:chgData name="Paul Grethel" userId="cff081600656a070" providerId="LiveId" clId="{AB56DE04-B62E-4FC3-B4FF-1C21165C7853}" dt="2018-01-06T20:02:48.971" v="8951" actId="1076"/>
          <ac:spMkLst>
            <pc:docMk/>
            <pc:sldMk cId="1769565297" sldId="259"/>
            <ac:spMk id="10" creationId="{A5C0F178-B4C7-4BCE-98F2-EC7D2C2041ED}"/>
          </ac:spMkLst>
        </pc:spChg>
      </pc:sldChg>
      <pc:sldChg chg="addSp modSp">
        <pc:chgData name="Paul Grethel" userId="cff081600656a070" providerId="LiveId" clId="{AB56DE04-B62E-4FC3-B4FF-1C21165C7853}" dt="2018-01-06T20:52:11" v="10613" actId="1076"/>
        <pc:sldMkLst>
          <pc:docMk/>
          <pc:sldMk cId="610069616" sldId="278"/>
        </pc:sldMkLst>
        <pc:spChg chg="mod">
          <ac:chgData name="Paul Grethel" userId="cff081600656a070" providerId="LiveId" clId="{AB56DE04-B62E-4FC3-B4FF-1C21165C7853}" dt="2018-01-06T20:52:11" v="10613" actId="1076"/>
          <ac:spMkLst>
            <pc:docMk/>
            <pc:sldMk cId="610069616" sldId="278"/>
            <ac:spMk id="5" creationId="{AC3FC0C1-C709-44D8-8318-94E7CBB46950}"/>
          </ac:spMkLst>
        </pc:spChg>
        <pc:spChg chg="mod">
          <ac:chgData name="Paul Grethel" userId="cff081600656a070" providerId="LiveId" clId="{AB56DE04-B62E-4FC3-B4FF-1C21165C7853}" dt="2018-01-06T15:26:52.452" v="5846" actId="20577"/>
          <ac:spMkLst>
            <pc:docMk/>
            <pc:sldMk cId="610069616" sldId="278"/>
            <ac:spMk id="7" creationId="{F9BFC000-9E18-4993-8800-5C163321C5EF}"/>
          </ac:spMkLst>
        </pc:spChg>
        <pc:picChg chg="add mod">
          <ac:chgData name="Paul Grethel" userId="cff081600656a070" providerId="LiveId" clId="{AB56DE04-B62E-4FC3-B4FF-1C21165C7853}" dt="2018-01-06T20:52:05.328" v="10612" actId="1076"/>
          <ac:picMkLst>
            <pc:docMk/>
            <pc:sldMk cId="610069616" sldId="278"/>
            <ac:picMk id="4" creationId="{13CA3B4C-5425-4929-A735-5D4C82C59AB1}"/>
          </ac:picMkLst>
        </pc:picChg>
      </pc:sldChg>
      <pc:sldChg chg="addSp modSp">
        <pc:chgData name="Paul Grethel" userId="cff081600656a070" providerId="LiveId" clId="{AB56DE04-B62E-4FC3-B4FF-1C21165C7853}" dt="2018-01-06T20:59:46.503" v="10623" actId="1076"/>
        <pc:sldMkLst>
          <pc:docMk/>
          <pc:sldMk cId="292286301" sldId="283"/>
        </pc:sldMkLst>
        <pc:spChg chg="mod">
          <ac:chgData name="Paul Grethel" userId="cff081600656a070" providerId="LiveId" clId="{AB56DE04-B62E-4FC3-B4FF-1C21165C7853}" dt="2018-01-06T20:03:44.424" v="8988" actId="20577"/>
          <ac:spMkLst>
            <pc:docMk/>
            <pc:sldMk cId="292286301" sldId="283"/>
            <ac:spMk id="5" creationId="{25D7A653-BB70-422E-9CF3-8F02DC316D96}"/>
          </ac:spMkLst>
        </pc:spChg>
        <pc:spChg chg="mod">
          <ac:chgData name="Paul Grethel" userId="cff081600656a070" providerId="LiveId" clId="{AB56DE04-B62E-4FC3-B4FF-1C21165C7853}" dt="2018-01-06T20:59:40.051" v="10621" actId="1076"/>
          <ac:spMkLst>
            <pc:docMk/>
            <pc:sldMk cId="292286301" sldId="283"/>
            <ac:spMk id="6" creationId="{15FB7434-776A-484A-B43B-57610D4D31C4}"/>
          </ac:spMkLst>
        </pc:spChg>
        <pc:picChg chg="add mod">
          <ac:chgData name="Paul Grethel" userId="cff081600656a070" providerId="LiveId" clId="{AB56DE04-B62E-4FC3-B4FF-1C21165C7853}" dt="2018-01-06T20:59:46.503" v="10623" actId="1076"/>
          <ac:picMkLst>
            <pc:docMk/>
            <pc:sldMk cId="292286301" sldId="283"/>
            <ac:picMk id="4" creationId="{463FF81B-C950-4188-9184-8291237DDDA9}"/>
          </ac:picMkLst>
        </pc:picChg>
      </pc:sldChg>
      <pc:sldChg chg="modSp">
        <pc:chgData name="Paul Grethel" userId="cff081600656a070" providerId="LiveId" clId="{AB56DE04-B62E-4FC3-B4FF-1C21165C7853}" dt="2018-01-06T20:14:59.368" v="10084" actId="1076"/>
        <pc:sldMkLst>
          <pc:docMk/>
          <pc:sldMk cId="4216281213" sldId="284"/>
        </pc:sldMkLst>
        <pc:spChg chg="mod">
          <ac:chgData name="Paul Grethel" userId="cff081600656a070" providerId="LiveId" clId="{AB56DE04-B62E-4FC3-B4FF-1C21165C7853}" dt="2018-01-06T20:14:59.368" v="10084" actId="1076"/>
          <ac:spMkLst>
            <pc:docMk/>
            <pc:sldMk cId="4216281213" sldId="284"/>
            <ac:spMk id="8" creationId="{A528C437-ADC2-41A7-9A58-2FB6E36DDC27}"/>
          </ac:spMkLst>
        </pc:spChg>
        <pc:spChg chg="mod">
          <ac:chgData name="Paul Grethel" userId="cff081600656a070" providerId="LiveId" clId="{AB56DE04-B62E-4FC3-B4FF-1C21165C7853}" dt="2018-01-06T20:14:55.634" v="10083" actId="1076"/>
          <ac:spMkLst>
            <pc:docMk/>
            <pc:sldMk cId="4216281213" sldId="284"/>
            <ac:spMk id="9" creationId="{98C1E4BA-6DE5-4738-9A94-D194CAE7CD68}"/>
          </ac:spMkLst>
        </pc:spChg>
      </pc:sldChg>
      <pc:sldChg chg="addSp modSp">
        <pc:chgData name="Paul Grethel" userId="cff081600656a070" providerId="LiveId" clId="{AB56DE04-B62E-4FC3-B4FF-1C21165C7853}" dt="2018-01-06T20:23:53.095" v="10459" actId="20577"/>
        <pc:sldMkLst>
          <pc:docMk/>
          <pc:sldMk cId="1050685762" sldId="285"/>
        </pc:sldMkLst>
        <pc:spChg chg="mod">
          <ac:chgData name="Paul Grethel" userId="cff081600656a070" providerId="LiveId" clId="{AB56DE04-B62E-4FC3-B4FF-1C21165C7853}" dt="2018-01-06T20:23:53.095" v="10459" actId="20577"/>
          <ac:spMkLst>
            <pc:docMk/>
            <pc:sldMk cId="1050685762" sldId="285"/>
            <ac:spMk id="2" creationId="{E787A3D7-BBD4-4903-893B-5E69164B10EE}"/>
          </ac:spMkLst>
        </pc:spChg>
        <pc:picChg chg="add mod">
          <ac:chgData name="Paul Grethel" userId="cff081600656a070" providerId="LiveId" clId="{AB56DE04-B62E-4FC3-B4FF-1C21165C7853}" dt="2018-01-06T20:23:43.360" v="10456" actId="1076"/>
          <ac:picMkLst>
            <pc:docMk/>
            <pc:sldMk cId="1050685762" sldId="285"/>
            <ac:picMk id="5" creationId="{D02DF5EA-510D-42AB-B8AC-3C2D06293A8F}"/>
          </ac:picMkLst>
        </pc:picChg>
      </pc:sldChg>
      <pc:sldChg chg="modSp del">
        <pc:chgData name="Paul Grethel" userId="cff081600656a070" providerId="LiveId" clId="{AB56DE04-B62E-4FC3-B4FF-1C21165C7853}" dt="2018-01-06T20:19:06.978" v="10453" actId="2696"/>
        <pc:sldMkLst>
          <pc:docMk/>
          <pc:sldMk cId="1953521204" sldId="290"/>
        </pc:sldMkLst>
        <pc:spChg chg="mod">
          <ac:chgData name="Paul Grethel" userId="cff081600656a070" providerId="LiveId" clId="{AB56DE04-B62E-4FC3-B4FF-1C21165C7853}" dt="2018-01-06T20:15:28.806" v="10136" actId="20577"/>
          <ac:spMkLst>
            <pc:docMk/>
            <pc:sldMk cId="1953521204" sldId="290"/>
            <ac:spMk id="7" creationId="{A7DAC65B-4D5C-49F6-858D-2F831B241140}"/>
          </ac:spMkLst>
        </pc:spChg>
        <pc:spChg chg="mod">
          <ac:chgData name="Paul Grethel" userId="cff081600656a070" providerId="LiveId" clId="{AB56DE04-B62E-4FC3-B4FF-1C21165C7853}" dt="2018-01-06T20:18:17.275" v="10445" actId="14100"/>
          <ac:spMkLst>
            <pc:docMk/>
            <pc:sldMk cId="1953521204" sldId="290"/>
            <ac:spMk id="9" creationId="{436BC8CA-5FC2-47DE-AE31-4AA0A95C5352}"/>
          </ac:spMkLst>
        </pc:spChg>
      </pc:sldChg>
      <pc:sldChg chg="addSp modSp">
        <pc:chgData name="Paul Grethel" userId="cff081600656a070" providerId="LiveId" clId="{AB56DE04-B62E-4FC3-B4FF-1C21165C7853}" dt="2018-01-06T19:49:00.640" v="7502" actId="1076"/>
        <pc:sldMkLst>
          <pc:docMk/>
          <pc:sldMk cId="1083969447" sldId="291"/>
        </pc:sldMkLst>
        <pc:spChg chg="add mod">
          <ac:chgData name="Paul Grethel" userId="cff081600656a070" providerId="LiveId" clId="{AB56DE04-B62E-4FC3-B4FF-1C21165C7853}" dt="2018-01-06T19:49:00.640" v="7502" actId="1076"/>
          <ac:spMkLst>
            <pc:docMk/>
            <pc:sldMk cId="1083969447" sldId="291"/>
            <ac:spMk id="3" creationId="{EF60B38C-231B-4BD5-8B4F-6D8610561089}"/>
          </ac:spMkLst>
        </pc:spChg>
        <pc:spChg chg="mod">
          <ac:chgData name="Paul Grethel" userId="cff081600656a070" providerId="LiveId" clId="{AB56DE04-B62E-4FC3-B4FF-1C21165C7853}" dt="2018-01-06T15:40:39.880" v="7048" actId="1076"/>
          <ac:spMkLst>
            <pc:docMk/>
            <pc:sldMk cId="1083969447" sldId="291"/>
            <ac:spMk id="7" creationId="{90FED581-3C4D-4786-B927-C82EDAE2819C}"/>
          </ac:spMkLst>
        </pc:spChg>
        <pc:spChg chg="mod">
          <ac:chgData name="Paul Grethel" userId="cff081600656a070" providerId="LiveId" clId="{AB56DE04-B62E-4FC3-B4FF-1C21165C7853}" dt="2018-01-06T19:46:43.203" v="7307" actId="1076"/>
          <ac:spMkLst>
            <pc:docMk/>
            <pc:sldMk cId="1083969447" sldId="291"/>
            <ac:spMk id="8" creationId="{0AC3721B-E2D1-46F9-AF2E-4CB160CB8FD1}"/>
          </ac:spMkLst>
        </pc:spChg>
      </pc:sldChg>
      <pc:sldChg chg="del">
        <pc:chgData name="Paul Grethel" userId="cff081600656a070" providerId="LiveId" clId="{AB56DE04-B62E-4FC3-B4FF-1C21165C7853}" dt="2018-01-06T20:19:03.165" v="10446" actId="2696"/>
        <pc:sldMkLst>
          <pc:docMk/>
          <pc:sldMk cId="3234418670" sldId="294"/>
        </pc:sldMkLst>
      </pc:sldChg>
      <pc:sldChg chg="del">
        <pc:chgData name="Paul Grethel" userId="cff081600656a070" providerId="LiveId" clId="{AB56DE04-B62E-4FC3-B4FF-1C21165C7853}" dt="2018-01-06T20:19:04.275" v="10447" actId="2696"/>
        <pc:sldMkLst>
          <pc:docMk/>
          <pc:sldMk cId="2821240486" sldId="296"/>
        </pc:sldMkLst>
      </pc:sldChg>
      <pc:sldChg chg="del">
        <pc:chgData name="Paul Grethel" userId="cff081600656a070" providerId="LiveId" clId="{AB56DE04-B62E-4FC3-B4FF-1C21165C7853}" dt="2018-01-06T20:19:06.072" v="10450" actId="2696"/>
        <pc:sldMkLst>
          <pc:docMk/>
          <pc:sldMk cId="4246757051" sldId="319"/>
        </pc:sldMkLst>
      </pc:sldChg>
      <pc:sldChg chg="del">
        <pc:chgData name="Paul Grethel" userId="cff081600656a070" providerId="LiveId" clId="{AB56DE04-B62E-4FC3-B4FF-1C21165C7853}" dt="2018-01-06T20:19:05.040" v="10448" actId="2696"/>
        <pc:sldMkLst>
          <pc:docMk/>
          <pc:sldMk cId="3171851552" sldId="322"/>
        </pc:sldMkLst>
      </pc:sldChg>
      <pc:sldChg chg="del">
        <pc:chgData name="Paul Grethel" userId="cff081600656a070" providerId="LiveId" clId="{AB56DE04-B62E-4FC3-B4FF-1C21165C7853}" dt="2018-01-06T20:19:06.681" v="10452" actId="2696"/>
        <pc:sldMkLst>
          <pc:docMk/>
          <pc:sldMk cId="385882715" sldId="324"/>
        </pc:sldMkLst>
      </pc:sldChg>
      <pc:sldChg chg="addSp modSp">
        <pc:chgData name="Paul Grethel" userId="cff081600656a070" providerId="LiveId" clId="{AB56DE04-B62E-4FC3-B4FF-1C21165C7853}" dt="2018-01-06T20:27:22.754" v="10465" actId="14100"/>
        <pc:sldMkLst>
          <pc:docMk/>
          <pc:sldMk cId="805694184" sldId="341"/>
        </pc:sldMkLst>
        <pc:picChg chg="add mod">
          <ac:chgData name="Paul Grethel" userId="cff081600656a070" providerId="LiveId" clId="{AB56DE04-B62E-4FC3-B4FF-1C21165C7853}" dt="2018-01-06T20:27:22.754" v="10465" actId="14100"/>
          <ac:picMkLst>
            <pc:docMk/>
            <pc:sldMk cId="805694184" sldId="341"/>
            <ac:picMk id="5" creationId="{D7D87CE6-A982-4B89-8D59-69F4B48CAFF7}"/>
          </ac:picMkLst>
        </pc:picChg>
      </pc:sldChg>
      <pc:sldChg chg="addSp modSp">
        <pc:chgData name="Paul Grethel" userId="cff081600656a070" providerId="LiveId" clId="{AB56DE04-B62E-4FC3-B4FF-1C21165C7853}" dt="2018-01-06T20:29:30.145" v="10486" actId="20577"/>
        <pc:sldMkLst>
          <pc:docMk/>
          <pc:sldMk cId="2358893181" sldId="342"/>
        </pc:sldMkLst>
        <pc:spChg chg="mod">
          <ac:chgData name="Paul Grethel" userId="cff081600656a070" providerId="LiveId" clId="{AB56DE04-B62E-4FC3-B4FF-1C21165C7853}" dt="2018-01-06T20:29:30.145" v="10486" actId="20577"/>
          <ac:spMkLst>
            <pc:docMk/>
            <pc:sldMk cId="2358893181" sldId="342"/>
            <ac:spMk id="2" creationId="{E787A3D7-BBD4-4903-893B-5E69164B10EE}"/>
          </ac:spMkLst>
        </pc:spChg>
        <pc:picChg chg="add mod">
          <ac:chgData name="Paul Grethel" userId="cff081600656a070" providerId="LiveId" clId="{AB56DE04-B62E-4FC3-B4FF-1C21165C7853}" dt="2018-01-06T20:28:52.942" v="10470" actId="1076"/>
          <ac:picMkLst>
            <pc:docMk/>
            <pc:sldMk cId="2358893181" sldId="342"/>
            <ac:picMk id="5" creationId="{F1247411-134F-404E-86D2-68875AB9B002}"/>
          </ac:picMkLst>
        </pc:picChg>
      </pc:sldChg>
      <pc:sldChg chg="addSp modSp">
        <pc:chgData name="Paul Grethel" userId="cff081600656a070" providerId="LiveId" clId="{AB56DE04-B62E-4FC3-B4FF-1C21165C7853}" dt="2018-01-06T20:35:22.083" v="10529" actId="14100"/>
        <pc:sldMkLst>
          <pc:docMk/>
          <pc:sldMk cId="4186837431" sldId="343"/>
        </pc:sldMkLst>
        <pc:spChg chg="mod">
          <ac:chgData name="Paul Grethel" userId="cff081600656a070" providerId="LiveId" clId="{AB56DE04-B62E-4FC3-B4FF-1C21165C7853}" dt="2018-01-06T20:33:27.708" v="10525" actId="20577"/>
          <ac:spMkLst>
            <pc:docMk/>
            <pc:sldMk cId="4186837431" sldId="343"/>
            <ac:spMk id="2" creationId="{E787A3D7-BBD4-4903-893B-5E69164B10EE}"/>
          </ac:spMkLst>
        </pc:spChg>
        <pc:spChg chg="mod">
          <ac:chgData name="Paul Grethel" userId="cff081600656a070" providerId="LiveId" clId="{AB56DE04-B62E-4FC3-B4FF-1C21165C7853}" dt="2018-01-06T14:25:35.342" v="941" actId="20577"/>
          <ac:spMkLst>
            <pc:docMk/>
            <pc:sldMk cId="4186837431" sldId="343"/>
            <ac:spMk id="6" creationId="{D6A361E9-9193-4040-B3F2-181EEFBF8198}"/>
          </ac:spMkLst>
        </pc:spChg>
        <pc:picChg chg="add mod">
          <ac:chgData name="Paul Grethel" userId="cff081600656a070" providerId="LiveId" clId="{AB56DE04-B62E-4FC3-B4FF-1C21165C7853}" dt="2018-01-06T20:35:22.083" v="10529" actId="14100"/>
          <ac:picMkLst>
            <pc:docMk/>
            <pc:sldMk cId="4186837431" sldId="343"/>
            <ac:picMk id="5" creationId="{EBCA7034-07D1-43A2-80B5-287F581C9988}"/>
          </ac:picMkLst>
        </pc:picChg>
      </pc:sldChg>
      <pc:sldChg chg="addSp modSp">
        <pc:chgData name="Paul Grethel" userId="cff081600656a070" providerId="LiveId" clId="{AB56DE04-B62E-4FC3-B4FF-1C21165C7853}" dt="2018-01-06T20:38:22.872" v="10535" actId="14100"/>
        <pc:sldMkLst>
          <pc:docMk/>
          <pc:sldMk cId="2226141601" sldId="344"/>
        </pc:sldMkLst>
        <pc:spChg chg="mod">
          <ac:chgData name="Paul Grethel" userId="cff081600656a070" providerId="LiveId" clId="{AB56DE04-B62E-4FC3-B4FF-1C21165C7853}" dt="2018-01-06T20:37:43.536" v="10531" actId="1076"/>
          <ac:spMkLst>
            <pc:docMk/>
            <pc:sldMk cId="2226141601" sldId="344"/>
            <ac:spMk id="2" creationId="{E787A3D7-BBD4-4903-893B-5E69164B10EE}"/>
          </ac:spMkLst>
        </pc:spChg>
        <pc:spChg chg="mod">
          <ac:chgData name="Paul Grethel" userId="cff081600656a070" providerId="LiveId" clId="{AB56DE04-B62E-4FC3-B4FF-1C21165C7853}" dt="2018-01-06T20:37:35.677" v="10530" actId="1076"/>
          <ac:spMkLst>
            <pc:docMk/>
            <pc:sldMk cId="2226141601" sldId="344"/>
            <ac:spMk id="6" creationId="{D6A361E9-9193-4040-B3F2-181EEFBF8198}"/>
          </ac:spMkLst>
        </pc:spChg>
        <pc:picChg chg="add mod">
          <ac:chgData name="Paul Grethel" userId="cff081600656a070" providerId="LiveId" clId="{AB56DE04-B62E-4FC3-B4FF-1C21165C7853}" dt="2018-01-06T20:38:22.872" v="10535" actId="14100"/>
          <ac:picMkLst>
            <pc:docMk/>
            <pc:sldMk cId="2226141601" sldId="344"/>
            <ac:picMk id="4" creationId="{24855E40-DCD9-436E-9342-A28E62EB2DE7}"/>
          </ac:picMkLst>
        </pc:picChg>
      </pc:sldChg>
      <pc:sldChg chg="addSp modSp">
        <pc:chgData name="Paul Grethel" userId="cff081600656a070" providerId="LiveId" clId="{AB56DE04-B62E-4FC3-B4FF-1C21165C7853}" dt="2018-01-06T20:39:26.076" v="10539" actId="14100"/>
        <pc:sldMkLst>
          <pc:docMk/>
          <pc:sldMk cId="403109153" sldId="345"/>
        </pc:sldMkLst>
        <pc:spChg chg="mod">
          <ac:chgData name="Paul Grethel" userId="cff081600656a070" providerId="LiveId" clId="{AB56DE04-B62E-4FC3-B4FF-1C21165C7853}" dt="2018-01-06T14:52:29.598" v="2869" actId="20577"/>
          <ac:spMkLst>
            <pc:docMk/>
            <pc:sldMk cId="403109153" sldId="345"/>
            <ac:spMk id="2" creationId="{E787A3D7-BBD4-4903-893B-5E69164B10EE}"/>
          </ac:spMkLst>
        </pc:spChg>
        <pc:spChg chg="mod">
          <ac:chgData name="Paul Grethel" userId="cff081600656a070" providerId="LiveId" clId="{AB56DE04-B62E-4FC3-B4FF-1C21165C7853}" dt="2018-01-06T14:48:40.327" v="2416" actId="20577"/>
          <ac:spMkLst>
            <pc:docMk/>
            <pc:sldMk cId="403109153" sldId="345"/>
            <ac:spMk id="6" creationId="{D6A361E9-9193-4040-B3F2-181EEFBF8198}"/>
          </ac:spMkLst>
        </pc:spChg>
        <pc:picChg chg="add mod">
          <ac:chgData name="Paul Grethel" userId="cff081600656a070" providerId="LiveId" clId="{AB56DE04-B62E-4FC3-B4FF-1C21165C7853}" dt="2018-01-06T20:39:26.076" v="10539" actId="14100"/>
          <ac:picMkLst>
            <pc:docMk/>
            <pc:sldMk cId="403109153" sldId="345"/>
            <ac:picMk id="5" creationId="{DD0FF975-E55C-4413-A0A1-43EA2EE3A2EC}"/>
          </ac:picMkLst>
        </pc:picChg>
      </pc:sldChg>
      <pc:sldChg chg="addSp modSp">
        <pc:chgData name="Paul Grethel" userId="cff081600656a070" providerId="LiveId" clId="{AB56DE04-B62E-4FC3-B4FF-1C21165C7853}" dt="2018-01-06T20:40:45.490" v="10544" actId="1076"/>
        <pc:sldMkLst>
          <pc:docMk/>
          <pc:sldMk cId="2413456047" sldId="346"/>
        </pc:sldMkLst>
        <pc:spChg chg="mod">
          <ac:chgData name="Paul Grethel" userId="cff081600656a070" providerId="LiveId" clId="{AB56DE04-B62E-4FC3-B4FF-1C21165C7853}" dt="2018-01-06T14:56:47.974" v="3331"/>
          <ac:spMkLst>
            <pc:docMk/>
            <pc:sldMk cId="2413456047" sldId="346"/>
            <ac:spMk id="2" creationId="{E787A3D7-BBD4-4903-893B-5E69164B10EE}"/>
          </ac:spMkLst>
        </pc:spChg>
        <pc:spChg chg="mod">
          <ac:chgData name="Paul Grethel" userId="cff081600656a070" providerId="LiveId" clId="{AB56DE04-B62E-4FC3-B4FF-1C21165C7853}" dt="2018-01-06T14:52:46.411" v="2870"/>
          <ac:spMkLst>
            <pc:docMk/>
            <pc:sldMk cId="2413456047" sldId="346"/>
            <ac:spMk id="6" creationId="{D6A361E9-9193-4040-B3F2-181EEFBF8198}"/>
          </ac:spMkLst>
        </pc:spChg>
        <pc:picChg chg="add mod">
          <ac:chgData name="Paul Grethel" userId="cff081600656a070" providerId="LiveId" clId="{AB56DE04-B62E-4FC3-B4FF-1C21165C7853}" dt="2018-01-06T20:40:45.490" v="10544" actId="1076"/>
          <ac:picMkLst>
            <pc:docMk/>
            <pc:sldMk cId="2413456047" sldId="346"/>
            <ac:picMk id="5" creationId="{BD7C35D2-CFD3-4595-B609-0FB18649ED6D}"/>
          </ac:picMkLst>
        </pc:picChg>
      </pc:sldChg>
      <pc:sldChg chg="addSp modSp">
        <pc:chgData name="Paul Grethel" userId="cff081600656a070" providerId="LiveId" clId="{AB56DE04-B62E-4FC3-B4FF-1C21165C7853}" dt="2018-01-06T20:44:57.654" v="10594" actId="14100"/>
        <pc:sldMkLst>
          <pc:docMk/>
          <pc:sldMk cId="625966684" sldId="347"/>
        </pc:sldMkLst>
        <pc:spChg chg="mod">
          <ac:chgData name="Paul Grethel" userId="cff081600656a070" providerId="LiveId" clId="{AB56DE04-B62E-4FC3-B4FF-1C21165C7853}" dt="2018-01-06T20:44:16.748" v="10589" actId="6549"/>
          <ac:spMkLst>
            <pc:docMk/>
            <pc:sldMk cId="625966684" sldId="347"/>
            <ac:spMk id="2" creationId="{E787A3D7-BBD4-4903-893B-5E69164B10EE}"/>
          </ac:spMkLst>
        </pc:spChg>
        <pc:spChg chg="mod">
          <ac:chgData name="Paul Grethel" userId="cff081600656a070" providerId="LiveId" clId="{AB56DE04-B62E-4FC3-B4FF-1C21165C7853}" dt="2018-01-06T15:08:00.573" v="4065"/>
          <ac:spMkLst>
            <pc:docMk/>
            <pc:sldMk cId="625966684" sldId="347"/>
            <ac:spMk id="6" creationId="{D6A361E9-9193-4040-B3F2-181EEFBF8198}"/>
          </ac:spMkLst>
        </pc:spChg>
        <pc:picChg chg="add mod">
          <ac:chgData name="Paul Grethel" userId="cff081600656a070" providerId="LiveId" clId="{AB56DE04-B62E-4FC3-B4FF-1C21165C7853}" dt="2018-01-06T20:44:57.654" v="10594" actId="14100"/>
          <ac:picMkLst>
            <pc:docMk/>
            <pc:sldMk cId="625966684" sldId="347"/>
            <ac:picMk id="5" creationId="{CEB89EC8-9943-441C-B379-B59309AA546C}"/>
          </ac:picMkLst>
        </pc:picChg>
      </pc:sldChg>
      <pc:sldChg chg="addSp modSp">
        <pc:chgData name="Paul Grethel" userId="cff081600656a070" providerId="LiveId" clId="{AB56DE04-B62E-4FC3-B4FF-1C21165C7853}" dt="2018-01-06T20:47:15.467" v="10600" actId="20577"/>
        <pc:sldMkLst>
          <pc:docMk/>
          <pc:sldMk cId="1121866978" sldId="348"/>
        </pc:sldMkLst>
        <pc:spChg chg="mod">
          <ac:chgData name="Paul Grethel" userId="cff081600656a070" providerId="LiveId" clId="{AB56DE04-B62E-4FC3-B4FF-1C21165C7853}" dt="2018-01-06T20:47:15.467" v="10600" actId="20577"/>
          <ac:spMkLst>
            <pc:docMk/>
            <pc:sldMk cId="1121866978" sldId="348"/>
            <ac:spMk id="2" creationId="{E787A3D7-BBD4-4903-893B-5E69164B10EE}"/>
          </ac:spMkLst>
        </pc:spChg>
        <pc:spChg chg="mod">
          <ac:chgData name="Paul Grethel" userId="cff081600656a070" providerId="LiveId" clId="{AB56DE04-B62E-4FC3-B4FF-1C21165C7853}" dt="2018-01-06T15:16:17.732" v="4754"/>
          <ac:spMkLst>
            <pc:docMk/>
            <pc:sldMk cId="1121866978" sldId="348"/>
            <ac:spMk id="6" creationId="{D6A361E9-9193-4040-B3F2-181EEFBF8198}"/>
          </ac:spMkLst>
        </pc:spChg>
        <pc:picChg chg="add mod">
          <ac:chgData name="Paul Grethel" userId="cff081600656a070" providerId="LiveId" clId="{AB56DE04-B62E-4FC3-B4FF-1C21165C7853}" dt="2018-01-06T20:47:05.138" v="10597" actId="1076"/>
          <ac:picMkLst>
            <pc:docMk/>
            <pc:sldMk cId="1121866978" sldId="348"/>
            <ac:picMk id="5" creationId="{0ABE755A-592A-40B1-A681-AA99C57340EE}"/>
          </ac:picMkLst>
        </pc:picChg>
      </pc:sldChg>
      <pc:sldChg chg="del">
        <pc:chgData name="Paul Grethel" userId="cff081600656a070" providerId="LiveId" clId="{AB56DE04-B62E-4FC3-B4FF-1C21165C7853}" dt="2018-01-06T15:21:51.221" v="5212" actId="2696"/>
        <pc:sldMkLst>
          <pc:docMk/>
          <pc:sldMk cId="1024782340" sldId="349"/>
        </pc:sldMkLst>
      </pc:sldChg>
      <pc:sldChg chg="addSp modSp">
        <pc:chgData name="Paul Grethel" userId="cff081600656a070" providerId="LiveId" clId="{AB56DE04-B62E-4FC3-B4FF-1C21165C7853}" dt="2018-01-06T20:56:47.465" v="10616" actId="27614"/>
        <pc:sldMkLst>
          <pc:docMk/>
          <pc:sldMk cId="1061325446" sldId="351"/>
        </pc:sldMkLst>
        <pc:spChg chg="mod">
          <ac:chgData name="Paul Grethel" userId="cff081600656a070" providerId="LiveId" clId="{AB56DE04-B62E-4FC3-B4FF-1C21165C7853}" dt="2018-01-06T19:49:30.637" v="7503"/>
          <ac:spMkLst>
            <pc:docMk/>
            <pc:sldMk cId="1061325446" sldId="351"/>
            <ac:spMk id="7" creationId="{10DE9A1E-D948-4977-AE0B-F52259DE81DE}"/>
          </ac:spMkLst>
        </pc:spChg>
        <pc:spChg chg="mod">
          <ac:chgData name="Paul Grethel" userId="cff081600656a070" providerId="LiveId" clId="{AB56DE04-B62E-4FC3-B4FF-1C21165C7853}" dt="2018-01-06T19:51:40.934" v="7680" actId="12"/>
          <ac:spMkLst>
            <pc:docMk/>
            <pc:sldMk cId="1061325446" sldId="351"/>
            <ac:spMk id="8" creationId="{42FF97B2-BA6F-4201-AF14-8A96F3FF0878}"/>
          </ac:spMkLst>
        </pc:spChg>
        <pc:picChg chg="add mod">
          <ac:chgData name="Paul Grethel" userId="cff081600656a070" providerId="LiveId" clId="{AB56DE04-B62E-4FC3-B4FF-1C21165C7853}" dt="2018-01-06T20:56:47.465" v="10616" actId="27614"/>
          <ac:picMkLst>
            <pc:docMk/>
            <pc:sldMk cId="1061325446" sldId="351"/>
            <ac:picMk id="4" creationId="{CD47B618-CA67-4FCC-99B8-250FF488FDAF}"/>
          </ac:picMkLst>
        </pc:picChg>
      </pc:sldChg>
      <pc:sldChg chg="del">
        <pc:chgData name="Paul Grethel" userId="cff081600656a070" providerId="LiveId" clId="{AB56DE04-B62E-4FC3-B4FF-1C21165C7853}" dt="2018-01-06T20:19:05.650" v="10449" actId="2696"/>
        <pc:sldMkLst>
          <pc:docMk/>
          <pc:sldMk cId="3479094838" sldId="353"/>
        </pc:sldMkLst>
      </pc:sldChg>
      <pc:sldChg chg="del">
        <pc:chgData name="Paul Grethel" userId="cff081600656a070" providerId="LiveId" clId="{AB56DE04-B62E-4FC3-B4FF-1C21165C7853}" dt="2018-01-06T20:19:06.431" v="10451" actId="2696"/>
        <pc:sldMkLst>
          <pc:docMk/>
          <pc:sldMk cId="2350484972" sldId="354"/>
        </pc:sldMkLst>
      </pc:sldChg>
      <pc:sldChg chg="addSp modSp add">
        <pc:chgData name="Paul Grethel" userId="cff081600656a070" providerId="LiveId" clId="{AB56DE04-B62E-4FC3-B4FF-1C21165C7853}" dt="2018-01-06T20:32:50.083" v="10492" actId="1076"/>
        <pc:sldMkLst>
          <pc:docMk/>
          <pc:sldMk cId="2834921944" sldId="355"/>
        </pc:sldMkLst>
        <pc:spChg chg="mod">
          <ac:chgData name="Paul Grethel" userId="cff081600656a070" providerId="LiveId" clId="{AB56DE04-B62E-4FC3-B4FF-1C21165C7853}" dt="2018-01-06T14:24:36.842" v="886" actId="20577"/>
          <ac:spMkLst>
            <pc:docMk/>
            <pc:sldMk cId="2834921944" sldId="355"/>
            <ac:spMk id="2" creationId="{E787A3D7-BBD4-4903-893B-5E69164B10EE}"/>
          </ac:spMkLst>
        </pc:spChg>
        <pc:picChg chg="mod">
          <ac:chgData name="Paul Grethel" userId="cff081600656a070" providerId="LiveId" clId="{AB56DE04-B62E-4FC3-B4FF-1C21165C7853}" dt="2018-01-06T20:32:50.083" v="10492" actId="1076"/>
          <ac:picMkLst>
            <pc:docMk/>
            <pc:sldMk cId="2834921944" sldId="355"/>
            <ac:picMk id="3" creationId="{EE65F1B1-9C50-495E-8F4C-D1CD120E307E}"/>
          </ac:picMkLst>
        </pc:picChg>
        <pc:picChg chg="add mod">
          <ac:chgData name="Paul Grethel" userId="cff081600656a070" providerId="LiveId" clId="{AB56DE04-B62E-4FC3-B4FF-1C21165C7853}" dt="2018-01-06T20:32:49.380" v="10491" actId="1076"/>
          <ac:picMkLst>
            <pc:docMk/>
            <pc:sldMk cId="2834921944" sldId="355"/>
            <ac:picMk id="5" creationId="{2D9E498C-D5C5-4D05-B440-58B494AC4B62}"/>
          </ac:picMkLst>
        </pc:picChg>
      </pc:sldChg>
      <pc:sldChg chg="addSp modSp add">
        <pc:chgData name="Paul Grethel" userId="cff081600656a070" providerId="LiveId" clId="{AB56DE04-B62E-4FC3-B4FF-1C21165C7853}" dt="2018-01-06T20:43:40.326" v="10557" actId="20577"/>
        <pc:sldMkLst>
          <pc:docMk/>
          <pc:sldMk cId="2749949810" sldId="356"/>
        </pc:sldMkLst>
        <pc:spChg chg="mod">
          <ac:chgData name="Paul Grethel" userId="cff081600656a070" providerId="LiveId" clId="{AB56DE04-B62E-4FC3-B4FF-1C21165C7853}" dt="2018-01-06T20:43:40.326" v="10557" actId="20577"/>
          <ac:spMkLst>
            <pc:docMk/>
            <pc:sldMk cId="2749949810" sldId="356"/>
            <ac:spMk id="2" creationId="{E787A3D7-BBD4-4903-893B-5E69164B10EE}"/>
          </ac:spMkLst>
        </pc:spChg>
        <pc:picChg chg="add mod">
          <ac:chgData name="Paul Grethel" userId="cff081600656a070" providerId="LiveId" clId="{AB56DE04-B62E-4FC3-B4FF-1C21165C7853}" dt="2018-01-06T20:43:27.404" v="10554" actId="1076"/>
          <ac:picMkLst>
            <pc:docMk/>
            <pc:sldMk cId="2749949810" sldId="356"/>
            <ac:picMk id="5" creationId="{8DE06E6C-5D28-4EBD-A8F2-08CA683E5056}"/>
          </ac:picMkLst>
        </pc:picChg>
      </pc:sldChg>
      <pc:sldChg chg="modSp add">
        <pc:chgData name="Paul Grethel" userId="cff081600656a070" providerId="LiveId" clId="{AB56DE04-B62E-4FC3-B4FF-1C21165C7853}" dt="2018-01-06T19:59:06.158" v="8561" actId="12"/>
        <pc:sldMkLst>
          <pc:docMk/>
          <pc:sldMk cId="3168059607" sldId="357"/>
        </pc:sldMkLst>
        <pc:spChg chg="mod">
          <ac:chgData name="Paul Grethel" userId="cff081600656a070" providerId="LiveId" clId="{AB56DE04-B62E-4FC3-B4FF-1C21165C7853}" dt="2018-01-06T19:54:22.988" v="7722" actId="20577"/>
          <ac:spMkLst>
            <pc:docMk/>
            <pc:sldMk cId="3168059607" sldId="357"/>
            <ac:spMk id="7" creationId="{10DE9A1E-D948-4977-AE0B-F52259DE81DE}"/>
          </ac:spMkLst>
        </pc:spChg>
        <pc:spChg chg="mod">
          <ac:chgData name="Paul Grethel" userId="cff081600656a070" providerId="LiveId" clId="{AB56DE04-B62E-4FC3-B4FF-1C21165C7853}" dt="2018-01-06T19:59:06.158" v="8561" actId="12"/>
          <ac:spMkLst>
            <pc:docMk/>
            <pc:sldMk cId="3168059607" sldId="357"/>
            <ac:spMk id="8" creationId="{42FF97B2-BA6F-4201-AF14-8A96F3FF0878}"/>
          </ac:spMkLst>
        </pc:spChg>
      </pc:sldChg>
    </pc:docChg>
  </pc:docChgLst>
  <pc:docChgLst>
    <pc:chgData name="Paul Grethel" userId="cff081600656a070" providerId="LiveId" clId="{4A061C1F-E11E-4BBD-B2AB-21174FA411F7}"/>
    <pc:docChg chg="undo custSel delSld modSld">
      <pc:chgData name="Paul Grethel" userId="cff081600656a070" providerId="LiveId" clId="{4A061C1F-E11E-4BBD-B2AB-21174FA411F7}" dt="2017-12-27T19:40:36.092" v="3089" actId="20577"/>
      <pc:docMkLst>
        <pc:docMk/>
      </pc:docMkLst>
      <pc:sldChg chg="modSp">
        <pc:chgData name="Paul Grethel" userId="cff081600656a070" providerId="LiveId" clId="{4A061C1F-E11E-4BBD-B2AB-21174FA411F7}" dt="2017-12-27T19:01:29.035" v="34" actId="20577"/>
        <pc:sldMkLst>
          <pc:docMk/>
          <pc:sldMk cId="2206999823" sldId="256"/>
        </pc:sldMkLst>
        <pc:spChg chg="mod">
          <ac:chgData name="Paul Grethel" userId="cff081600656a070" providerId="LiveId" clId="{4A061C1F-E11E-4BBD-B2AB-21174FA411F7}" dt="2017-12-27T19:01:29.035" v="34" actId="20577"/>
          <ac:spMkLst>
            <pc:docMk/>
            <pc:sldMk cId="2206999823" sldId="256"/>
            <ac:spMk id="7" creationId="{F54D9614-4A45-4FE3-838A-0A54F5AA8639}"/>
          </ac:spMkLst>
        </pc:spChg>
      </pc:sldChg>
      <pc:sldChg chg="delSp modSp">
        <pc:chgData name="Paul Grethel" userId="cff081600656a070" providerId="LiveId" clId="{4A061C1F-E11E-4BBD-B2AB-21174FA411F7}" dt="2017-12-27T19:05:37.097" v="684" actId="20577"/>
        <pc:sldMkLst>
          <pc:docMk/>
          <pc:sldMk cId="1067443551" sldId="257"/>
        </pc:sldMkLst>
        <pc:spChg chg="mod">
          <ac:chgData name="Paul Grethel" userId="cff081600656a070" providerId="LiveId" clId="{4A061C1F-E11E-4BBD-B2AB-21174FA411F7}" dt="2017-12-27T19:05:37.097" v="684" actId="20577"/>
          <ac:spMkLst>
            <pc:docMk/>
            <pc:sldMk cId="1067443551" sldId="257"/>
            <ac:spMk id="4" creationId="{6572318C-E0B1-4327-82D2-12027F2576CB}"/>
          </ac:spMkLst>
        </pc:spChg>
        <pc:spChg chg="mod">
          <ac:chgData name="Paul Grethel" userId="cff081600656a070" providerId="LiveId" clId="{4A061C1F-E11E-4BBD-B2AB-21174FA411F7}" dt="2017-12-27T19:04:15.654" v="442" actId="1076"/>
          <ac:spMkLst>
            <pc:docMk/>
            <pc:sldMk cId="1067443551" sldId="257"/>
            <ac:spMk id="7" creationId="{FE6DD5B6-37A3-4AA7-A82D-E0BB6B78355F}"/>
          </ac:spMkLst>
        </pc:spChg>
        <pc:spChg chg="del">
          <ac:chgData name="Paul Grethel" userId="cff081600656a070" providerId="LiveId" clId="{4A061C1F-E11E-4BBD-B2AB-21174FA411F7}" dt="2017-12-27T19:04:53.334" v="541" actId="478"/>
          <ac:spMkLst>
            <pc:docMk/>
            <pc:sldMk cId="1067443551" sldId="257"/>
            <ac:spMk id="8" creationId="{E0104A25-34B9-46DC-A7EF-D3D3C523FF05}"/>
          </ac:spMkLst>
        </pc:spChg>
      </pc:sldChg>
      <pc:sldChg chg="addSp modSp">
        <pc:chgData name="Paul Grethel" userId="cff081600656a070" providerId="LiveId" clId="{4A061C1F-E11E-4BBD-B2AB-21174FA411F7}" dt="2017-12-27T19:21:01.135" v="1100" actId="14100"/>
        <pc:sldMkLst>
          <pc:docMk/>
          <pc:sldMk cId="1981791831" sldId="260"/>
        </pc:sldMkLst>
        <pc:spChg chg="mod">
          <ac:chgData name="Paul Grethel" userId="cff081600656a070" providerId="LiveId" clId="{4A061C1F-E11E-4BBD-B2AB-21174FA411F7}" dt="2017-12-27T19:12:52.381" v="779" actId="20577"/>
          <ac:spMkLst>
            <pc:docMk/>
            <pc:sldMk cId="1981791831" sldId="260"/>
            <ac:spMk id="4" creationId="{6572318C-E0B1-4327-82D2-12027F2576CB}"/>
          </ac:spMkLst>
        </pc:spChg>
        <pc:spChg chg="mod">
          <ac:chgData name="Paul Grethel" userId="cff081600656a070" providerId="LiveId" clId="{4A061C1F-E11E-4BBD-B2AB-21174FA411F7}" dt="2017-12-27T19:19:41.930" v="995" actId="1076"/>
          <ac:spMkLst>
            <pc:docMk/>
            <pc:sldMk cId="1981791831" sldId="260"/>
            <ac:spMk id="5" creationId="{D8EA8EC5-7D85-4465-BD94-BF556A58D8ED}"/>
          </ac:spMkLst>
        </pc:spChg>
        <pc:spChg chg="add mod">
          <ac:chgData name="Paul Grethel" userId="cff081600656a070" providerId="LiveId" clId="{4A061C1F-E11E-4BBD-B2AB-21174FA411F7}" dt="2017-12-27T19:21:01.135" v="1100" actId="14100"/>
          <ac:spMkLst>
            <pc:docMk/>
            <pc:sldMk cId="1981791831" sldId="260"/>
            <ac:spMk id="11" creationId="{65ABA2DE-921E-4712-9BD2-4293F2D35385}"/>
          </ac:spMkLst>
        </pc:spChg>
        <pc:picChg chg="add mod">
          <ac:chgData name="Paul Grethel" userId="cff081600656a070" providerId="LiveId" clId="{4A061C1F-E11E-4BBD-B2AB-21174FA411F7}" dt="2017-12-27T19:19:24.190" v="994" actId="1076"/>
          <ac:picMkLst>
            <pc:docMk/>
            <pc:sldMk cId="1981791831" sldId="260"/>
            <ac:picMk id="6" creationId="{C1C99788-1572-4435-8B6F-FD125150777A}"/>
          </ac:picMkLst>
        </pc:picChg>
        <pc:picChg chg="add mod">
          <ac:chgData name="Paul Grethel" userId="cff081600656a070" providerId="LiveId" clId="{4A061C1F-E11E-4BBD-B2AB-21174FA411F7}" dt="2017-12-27T19:18:06.207" v="883" actId="1076"/>
          <ac:picMkLst>
            <pc:docMk/>
            <pc:sldMk cId="1981791831" sldId="260"/>
            <ac:picMk id="8" creationId="{EB3B531E-D963-46C0-8A78-E283052B9AA8}"/>
          </ac:picMkLst>
        </pc:picChg>
        <pc:picChg chg="add mod">
          <ac:chgData name="Paul Grethel" userId="cff081600656a070" providerId="LiveId" clId="{4A061C1F-E11E-4BBD-B2AB-21174FA411F7}" dt="2017-12-27T19:18:02.591" v="882" actId="1076"/>
          <ac:picMkLst>
            <pc:docMk/>
            <pc:sldMk cId="1981791831" sldId="260"/>
            <ac:picMk id="10" creationId="{6B865F89-2A8A-42ED-8E59-CB68C0FE9C80}"/>
          </ac:picMkLst>
        </pc:picChg>
      </pc:sldChg>
      <pc:sldChg chg="modSp">
        <pc:chgData name="Paul Grethel" userId="cff081600656a070" providerId="LiveId" clId="{4A061C1F-E11E-4BBD-B2AB-21174FA411F7}" dt="2017-12-27T19:34:13.295" v="2408" actId="6549"/>
        <pc:sldMkLst>
          <pc:docMk/>
          <pc:sldMk cId="610069616" sldId="278"/>
        </pc:sldMkLst>
        <pc:spChg chg="mod">
          <ac:chgData name="Paul Grethel" userId="cff081600656a070" providerId="LiveId" clId="{4A061C1F-E11E-4BBD-B2AB-21174FA411F7}" dt="2017-12-27T19:34:09.295" v="2407" actId="6549"/>
          <ac:spMkLst>
            <pc:docMk/>
            <pc:sldMk cId="610069616" sldId="278"/>
            <ac:spMk id="5" creationId="{AC3FC0C1-C709-44D8-8318-94E7CBB46950}"/>
          </ac:spMkLst>
        </pc:spChg>
        <pc:spChg chg="mod">
          <ac:chgData name="Paul Grethel" userId="cff081600656a070" providerId="LiveId" clId="{4A061C1F-E11E-4BBD-B2AB-21174FA411F7}" dt="2017-12-27T19:34:13.295" v="2408" actId="6549"/>
          <ac:spMkLst>
            <pc:docMk/>
            <pc:sldMk cId="610069616" sldId="278"/>
            <ac:spMk id="7" creationId="{F9BFC000-9E18-4993-8800-5C163321C5EF}"/>
          </ac:spMkLst>
        </pc:spChg>
      </pc:sldChg>
      <pc:sldChg chg="del">
        <pc:chgData name="Paul Grethel" userId="cff081600656a070" providerId="LiveId" clId="{4A061C1F-E11E-4BBD-B2AB-21174FA411F7}" dt="2017-12-27T19:31:50.225" v="2349" actId="2696"/>
        <pc:sldMkLst>
          <pc:docMk/>
          <pc:sldMk cId="4236493671" sldId="279"/>
        </pc:sldMkLst>
      </pc:sldChg>
      <pc:sldChg chg="del">
        <pc:chgData name="Paul Grethel" userId="cff081600656a070" providerId="LiveId" clId="{4A061C1F-E11E-4BBD-B2AB-21174FA411F7}" dt="2017-12-27T19:31:51.610" v="2350" actId="2696"/>
        <pc:sldMkLst>
          <pc:docMk/>
          <pc:sldMk cId="3224085005" sldId="280"/>
        </pc:sldMkLst>
      </pc:sldChg>
      <pc:sldChg chg="del">
        <pc:chgData name="Paul Grethel" userId="cff081600656a070" providerId="LiveId" clId="{4A061C1F-E11E-4BBD-B2AB-21174FA411F7}" dt="2017-12-27T19:32:00.821" v="2354" actId="2696"/>
        <pc:sldMkLst>
          <pc:docMk/>
          <pc:sldMk cId="62085505" sldId="281"/>
        </pc:sldMkLst>
      </pc:sldChg>
      <pc:sldChg chg="delSp modSp">
        <pc:chgData name="Paul Grethel" userId="cff081600656a070" providerId="LiveId" clId="{4A061C1F-E11E-4BBD-B2AB-21174FA411F7}" dt="2017-12-27T19:32:14.045" v="2362" actId="6549"/>
        <pc:sldMkLst>
          <pc:docMk/>
          <pc:sldMk cId="292286301" sldId="283"/>
        </pc:sldMkLst>
        <pc:spChg chg="mod">
          <ac:chgData name="Paul Grethel" userId="cff081600656a070" providerId="LiveId" clId="{4A061C1F-E11E-4BBD-B2AB-21174FA411F7}" dt="2017-12-27T19:32:14.045" v="2362" actId="6549"/>
          <ac:spMkLst>
            <pc:docMk/>
            <pc:sldMk cId="292286301" sldId="283"/>
            <ac:spMk id="5" creationId="{25D7A653-BB70-422E-9CF3-8F02DC316D96}"/>
          </ac:spMkLst>
        </pc:spChg>
        <pc:spChg chg="mod">
          <ac:chgData name="Paul Grethel" userId="cff081600656a070" providerId="LiveId" clId="{4A061C1F-E11E-4BBD-B2AB-21174FA411F7}" dt="2017-12-27T19:32:11.292" v="2361" actId="6549"/>
          <ac:spMkLst>
            <pc:docMk/>
            <pc:sldMk cId="292286301" sldId="283"/>
            <ac:spMk id="6" creationId="{15FB7434-776A-484A-B43B-57610D4D31C4}"/>
          </ac:spMkLst>
        </pc:spChg>
        <pc:picChg chg="del mod">
          <ac:chgData name="Paul Grethel" userId="cff081600656a070" providerId="LiveId" clId="{4A061C1F-E11E-4BBD-B2AB-21174FA411F7}" dt="2017-12-27T19:32:07.445" v="2357" actId="478"/>
          <ac:picMkLst>
            <pc:docMk/>
            <pc:sldMk cId="292286301" sldId="283"/>
            <ac:picMk id="8" creationId="{C7B9F6E4-57FD-4433-BFF8-7634FC046D63}"/>
          </ac:picMkLst>
        </pc:picChg>
        <pc:picChg chg="del mod">
          <ac:chgData name="Paul Grethel" userId="cff081600656a070" providerId="LiveId" clId="{4A061C1F-E11E-4BBD-B2AB-21174FA411F7}" dt="2017-12-27T19:32:09.007" v="2360" actId="478"/>
          <ac:picMkLst>
            <pc:docMk/>
            <pc:sldMk cId="292286301" sldId="283"/>
            <ac:picMk id="9" creationId="{FDA48D51-7C85-45F3-AFFC-A7B1FD51A696}"/>
          </ac:picMkLst>
        </pc:picChg>
        <pc:picChg chg="del">
          <ac:chgData name="Paul Grethel" userId="cff081600656a070" providerId="LiveId" clId="{4A061C1F-E11E-4BBD-B2AB-21174FA411F7}" dt="2017-12-27T19:32:08.107" v="2358" actId="478"/>
          <ac:picMkLst>
            <pc:docMk/>
            <pc:sldMk cId="292286301" sldId="283"/>
            <ac:picMk id="11" creationId="{ED98751B-A6FD-4CE5-B657-9CDECB748A72}"/>
          </ac:picMkLst>
        </pc:picChg>
      </pc:sldChg>
      <pc:sldChg chg="delSp modSp">
        <pc:chgData name="Paul Grethel" userId="cff081600656a070" providerId="LiveId" clId="{4A061C1F-E11E-4BBD-B2AB-21174FA411F7}" dt="2017-12-27T19:32:35.562" v="2369" actId="6549"/>
        <pc:sldMkLst>
          <pc:docMk/>
          <pc:sldMk cId="4216281213" sldId="284"/>
        </pc:sldMkLst>
        <pc:spChg chg="del">
          <ac:chgData name="Paul Grethel" userId="cff081600656a070" providerId="LiveId" clId="{4A061C1F-E11E-4BBD-B2AB-21174FA411F7}" dt="2017-12-27T19:32:18.561" v="2363" actId="478"/>
          <ac:spMkLst>
            <pc:docMk/>
            <pc:sldMk cId="4216281213" sldId="284"/>
            <ac:spMk id="2" creationId="{3AFE6A91-A83D-44D5-89CA-EB4C6246221D}"/>
          </ac:spMkLst>
        </pc:spChg>
        <pc:spChg chg="del">
          <ac:chgData name="Paul Grethel" userId="cff081600656a070" providerId="LiveId" clId="{4A061C1F-E11E-4BBD-B2AB-21174FA411F7}" dt="2017-12-27T19:32:28.045" v="2367" actId="478"/>
          <ac:spMkLst>
            <pc:docMk/>
            <pc:sldMk cId="4216281213" sldId="284"/>
            <ac:spMk id="7" creationId="{212F6FD1-54F5-4E57-94BB-E051BC4DEDA4}"/>
          </ac:spMkLst>
        </pc:spChg>
        <pc:spChg chg="mod">
          <ac:chgData name="Paul Grethel" userId="cff081600656a070" providerId="LiveId" clId="{4A061C1F-E11E-4BBD-B2AB-21174FA411F7}" dt="2017-12-27T19:32:35.562" v="2369" actId="6549"/>
          <ac:spMkLst>
            <pc:docMk/>
            <pc:sldMk cId="4216281213" sldId="284"/>
            <ac:spMk id="8" creationId="{A528C437-ADC2-41A7-9A58-2FB6E36DDC27}"/>
          </ac:spMkLst>
        </pc:spChg>
        <pc:spChg chg="mod">
          <ac:chgData name="Paul Grethel" userId="cff081600656a070" providerId="LiveId" clId="{4A061C1F-E11E-4BBD-B2AB-21174FA411F7}" dt="2017-12-27T19:32:33.025" v="2368" actId="6549"/>
          <ac:spMkLst>
            <pc:docMk/>
            <pc:sldMk cId="4216281213" sldId="284"/>
            <ac:spMk id="9" creationId="{98C1E4BA-6DE5-4738-9A94-D194CAE7CD68}"/>
          </ac:spMkLst>
        </pc:spChg>
        <pc:spChg chg="del mod">
          <ac:chgData name="Paul Grethel" userId="cff081600656a070" providerId="LiveId" clId="{4A061C1F-E11E-4BBD-B2AB-21174FA411F7}" dt="2017-12-27T19:32:25.741" v="2366" actId="478"/>
          <ac:spMkLst>
            <pc:docMk/>
            <pc:sldMk cId="4216281213" sldId="284"/>
            <ac:spMk id="10" creationId="{1704F44F-D5B6-4A72-A95F-A392BCBB9832}"/>
          </ac:spMkLst>
        </pc:spChg>
        <pc:spChg chg="del">
          <ac:chgData name="Paul Grethel" userId="cff081600656a070" providerId="LiveId" clId="{4A061C1F-E11E-4BBD-B2AB-21174FA411F7}" dt="2017-12-27T19:32:20.945" v="2364" actId="478"/>
          <ac:spMkLst>
            <pc:docMk/>
            <pc:sldMk cId="4216281213" sldId="284"/>
            <ac:spMk id="11" creationId="{79A73B22-8159-4693-93B1-5672989AD93F}"/>
          </ac:spMkLst>
        </pc:spChg>
      </pc:sldChg>
      <pc:sldChg chg="delSp modSp">
        <pc:chgData name="Paul Grethel" userId="cff081600656a070" providerId="LiveId" clId="{4A061C1F-E11E-4BBD-B2AB-21174FA411F7}" dt="2017-12-27T19:25:07.912" v="1628" actId="20577"/>
        <pc:sldMkLst>
          <pc:docMk/>
          <pc:sldMk cId="1050685762" sldId="285"/>
        </pc:sldMkLst>
        <pc:spChg chg="mod">
          <ac:chgData name="Paul Grethel" userId="cff081600656a070" providerId="LiveId" clId="{4A061C1F-E11E-4BBD-B2AB-21174FA411F7}" dt="2017-12-27T19:25:07.912" v="1628" actId="20577"/>
          <ac:spMkLst>
            <pc:docMk/>
            <pc:sldMk cId="1050685762" sldId="285"/>
            <ac:spMk id="2" creationId="{E787A3D7-BBD4-4903-893B-5E69164B10EE}"/>
          </ac:spMkLst>
        </pc:spChg>
        <pc:spChg chg="mod">
          <ac:chgData name="Paul Grethel" userId="cff081600656a070" providerId="LiveId" clId="{4A061C1F-E11E-4BBD-B2AB-21174FA411F7}" dt="2017-12-27T19:21:45.150" v="1116" actId="20577"/>
          <ac:spMkLst>
            <pc:docMk/>
            <pc:sldMk cId="1050685762" sldId="285"/>
            <ac:spMk id="6" creationId="{D6A361E9-9193-4040-B3F2-181EEFBF8198}"/>
          </ac:spMkLst>
        </pc:spChg>
        <pc:picChg chg="del">
          <ac:chgData name="Paul Grethel" userId="cff081600656a070" providerId="LiveId" clId="{4A061C1F-E11E-4BBD-B2AB-21174FA411F7}" dt="2017-12-27T19:06:02.906" v="690" actId="478"/>
          <ac:picMkLst>
            <pc:docMk/>
            <pc:sldMk cId="1050685762" sldId="285"/>
            <ac:picMk id="5" creationId="{CE9AA50B-B872-4B22-B9D4-E90CBC23389B}"/>
          </ac:picMkLst>
        </pc:picChg>
        <pc:picChg chg="del">
          <ac:chgData name="Paul Grethel" userId="cff081600656a070" providerId="LiveId" clId="{4A061C1F-E11E-4BBD-B2AB-21174FA411F7}" dt="2017-12-27T19:06:02.290" v="689" actId="478"/>
          <ac:picMkLst>
            <pc:docMk/>
            <pc:sldMk cId="1050685762" sldId="285"/>
            <ac:picMk id="8" creationId="{0D1C7897-5E8A-4FCF-B81D-E980BC9F4F7B}"/>
          </ac:picMkLst>
        </pc:picChg>
      </pc:sldChg>
      <pc:sldChg chg="del">
        <pc:chgData name="Paul Grethel" userId="cff081600656a070" providerId="LiveId" clId="{4A061C1F-E11E-4BBD-B2AB-21174FA411F7}" dt="2017-12-27T19:31:43.411" v="2347" actId="2696"/>
        <pc:sldMkLst>
          <pc:docMk/>
          <pc:sldMk cId="3532826791" sldId="286"/>
        </pc:sldMkLst>
      </pc:sldChg>
      <pc:sldChg chg="del">
        <pc:chgData name="Paul Grethel" userId="cff081600656a070" providerId="LiveId" clId="{4A061C1F-E11E-4BBD-B2AB-21174FA411F7}" dt="2017-12-27T19:31:44.711" v="2348" actId="2696"/>
        <pc:sldMkLst>
          <pc:docMk/>
          <pc:sldMk cId="2828313312" sldId="287"/>
        </pc:sldMkLst>
      </pc:sldChg>
      <pc:sldChg chg="del">
        <pc:chgData name="Paul Grethel" userId="cff081600656a070" providerId="LiveId" clId="{4A061C1F-E11E-4BBD-B2AB-21174FA411F7}" dt="2017-12-27T19:31:53.708" v="2351" actId="2696"/>
        <pc:sldMkLst>
          <pc:docMk/>
          <pc:sldMk cId="444436465" sldId="288"/>
        </pc:sldMkLst>
      </pc:sldChg>
      <pc:sldChg chg="del">
        <pc:chgData name="Paul Grethel" userId="cff081600656a070" providerId="LiveId" clId="{4A061C1F-E11E-4BBD-B2AB-21174FA411F7}" dt="2017-12-27T19:31:55.345" v="2352" actId="2696"/>
        <pc:sldMkLst>
          <pc:docMk/>
          <pc:sldMk cId="2646776306" sldId="289"/>
        </pc:sldMkLst>
      </pc:sldChg>
      <pc:sldChg chg="delSp modSp">
        <pc:chgData name="Paul Grethel" userId="cff081600656a070" providerId="LiveId" clId="{4A061C1F-E11E-4BBD-B2AB-21174FA411F7}" dt="2017-12-27T19:32:43.009" v="2373" actId="6549"/>
        <pc:sldMkLst>
          <pc:docMk/>
          <pc:sldMk cId="1953521204" sldId="290"/>
        </pc:sldMkLst>
        <pc:spChg chg="mod">
          <ac:chgData name="Paul Grethel" userId="cff081600656a070" providerId="LiveId" clId="{4A061C1F-E11E-4BBD-B2AB-21174FA411F7}" dt="2017-12-27T19:32:43.009" v="2373" actId="6549"/>
          <ac:spMkLst>
            <pc:docMk/>
            <pc:sldMk cId="1953521204" sldId="290"/>
            <ac:spMk id="7" creationId="{A7DAC65B-4D5C-49F6-858D-2F831B241140}"/>
          </ac:spMkLst>
        </pc:spChg>
        <pc:spChg chg="mod">
          <ac:chgData name="Paul Grethel" userId="cff081600656a070" providerId="LiveId" clId="{4A061C1F-E11E-4BBD-B2AB-21174FA411F7}" dt="2017-12-27T19:32:40.678" v="2372" actId="6549"/>
          <ac:spMkLst>
            <pc:docMk/>
            <pc:sldMk cId="1953521204" sldId="290"/>
            <ac:spMk id="9" creationId="{436BC8CA-5FC2-47DE-AE31-4AA0A95C5352}"/>
          </ac:spMkLst>
        </pc:spChg>
        <pc:picChg chg="del mod">
          <ac:chgData name="Paul Grethel" userId="cff081600656a070" providerId="LiveId" clId="{4A061C1F-E11E-4BBD-B2AB-21174FA411F7}" dt="2017-12-27T19:32:37.278" v="2371" actId="478"/>
          <ac:picMkLst>
            <pc:docMk/>
            <pc:sldMk cId="1953521204" sldId="290"/>
            <ac:picMk id="8" creationId="{56624F63-9E37-4C02-AD0B-ECE04EB7F753}"/>
          </ac:picMkLst>
        </pc:picChg>
      </pc:sldChg>
      <pc:sldChg chg="delSp modSp">
        <pc:chgData name="Paul Grethel" userId="cff081600656a070" providerId="LiveId" clId="{4A061C1F-E11E-4BBD-B2AB-21174FA411F7}" dt="2017-12-27T19:34:35.447" v="2415" actId="478"/>
        <pc:sldMkLst>
          <pc:docMk/>
          <pc:sldMk cId="1083969447" sldId="291"/>
        </pc:sldMkLst>
        <pc:spChg chg="del mod">
          <ac:chgData name="Paul Grethel" userId="cff081600656a070" providerId="LiveId" clId="{4A061C1F-E11E-4BBD-B2AB-21174FA411F7}" dt="2017-12-27T19:34:29.748" v="2412" actId="478"/>
          <ac:spMkLst>
            <pc:docMk/>
            <pc:sldMk cId="1083969447" sldId="291"/>
            <ac:spMk id="3" creationId="{41AEF03C-CCB0-4816-BB30-8D75D6BAA98E}"/>
          </ac:spMkLst>
        </pc:spChg>
        <pc:spChg chg="mod">
          <ac:chgData name="Paul Grethel" userId="cff081600656a070" providerId="LiveId" clId="{4A061C1F-E11E-4BBD-B2AB-21174FA411F7}" dt="2017-12-27T19:34:34.831" v="2414" actId="6549"/>
          <ac:spMkLst>
            <pc:docMk/>
            <pc:sldMk cId="1083969447" sldId="291"/>
            <ac:spMk id="7" creationId="{90FED581-3C4D-4786-B927-C82EDAE2819C}"/>
          </ac:spMkLst>
        </pc:spChg>
        <pc:spChg chg="mod">
          <ac:chgData name="Paul Grethel" userId="cff081600656a070" providerId="LiveId" clId="{4A061C1F-E11E-4BBD-B2AB-21174FA411F7}" dt="2017-12-27T19:34:31.532" v="2413" actId="6549"/>
          <ac:spMkLst>
            <pc:docMk/>
            <pc:sldMk cId="1083969447" sldId="291"/>
            <ac:spMk id="8" creationId="{0AC3721B-E2D1-46F9-AF2E-4CB160CB8FD1}"/>
          </ac:spMkLst>
        </pc:spChg>
        <pc:picChg chg="del">
          <ac:chgData name="Paul Grethel" userId="cff081600656a070" providerId="LiveId" clId="{4A061C1F-E11E-4BBD-B2AB-21174FA411F7}" dt="2017-12-27T19:34:35.447" v="2415" actId="478"/>
          <ac:picMkLst>
            <pc:docMk/>
            <pc:sldMk cId="1083969447" sldId="291"/>
            <ac:picMk id="5" creationId="{4396E6B7-2A89-4EF9-ADDD-07869B3ED8AA}"/>
          </ac:picMkLst>
        </pc:picChg>
      </pc:sldChg>
      <pc:sldChg chg="del">
        <pc:chgData name="Paul Grethel" userId="cff081600656a070" providerId="LiveId" clId="{4A061C1F-E11E-4BBD-B2AB-21174FA411F7}" dt="2017-12-27T19:32:45.845" v="2374" actId="2696"/>
        <pc:sldMkLst>
          <pc:docMk/>
          <pc:sldMk cId="3909018545" sldId="292"/>
        </pc:sldMkLst>
      </pc:sldChg>
      <pc:sldChg chg="del">
        <pc:chgData name="Paul Grethel" userId="cff081600656a070" providerId="LiveId" clId="{4A061C1F-E11E-4BBD-B2AB-21174FA411F7}" dt="2017-12-27T19:32:47.630" v="2375" actId="2696"/>
        <pc:sldMkLst>
          <pc:docMk/>
          <pc:sldMk cId="2848435387" sldId="293"/>
        </pc:sldMkLst>
      </pc:sldChg>
      <pc:sldChg chg="delSp modSp">
        <pc:chgData name="Paul Grethel" userId="cff081600656a070" providerId="LiveId" clId="{4A061C1F-E11E-4BBD-B2AB-21174FA411F7}" dt="2017-12-27T19:32:56.247" v="2378" actId="478"/>
        <pc:sldMkLst>
          <pc:docMk/>
          <pc:sldMk cId="3234418670" sldId="294"/>
        </pc:sldMkLst>
        <pc:spChg chg="mod">
          <ac:chgData name="Paul Grethel" userId="cff081600656a070" providerId="LiveId" clId="{4A061C1F-E11E-4BBD-B2AB-21174FA411F7}" dt="2017-12-27T19:32:55.599" v="2377" actId="6549"/>
          <ac:spMkLst>
            <pc:docMk/>
            <pc:sldMk cId="3234418670" sldId="294"/>
            <ac:spMk id="7" creationId="{6C06782F-8C6D-4EE1-830F-D33717B8F69D}"/>
          </ac:spMkLst>
        </pc:spChg>
        <pc:spChg chg="mod">
          <ac:chgData name="Paul Grethel" userId="cff081600656a070" providerId="LiveId" clId="{4A061C1F-E11E-4BBD-B2AB-21174FA411F7}" dt="2017-12-27T19:32:52.415" v="2376" actId="6549"/>
          <ac:spMkLst>
            <pc:docMk/>
            <pc:sldMk cId="3234418670" sldId="294"/>
            <ac:spMk id="8" creationId="{F6F918D8-0619-4C94-8802-8188B0128A8B}"/>
          </ac:spMkLst>
        </pc:spChg>
        <pc:picChg chg="del">
          <ac:chgData name="Paul Grethel" userId="cff081600656a070" providerId="LiveId" clId="{4A061C1F-E11E-4BBD-B2AB-21174FA411F7}" dt="2017-12-27T19:32:56.247" v="2378" actId="478"/>
          <ac:picMkLst>
            <pc:docMk/>
            <pc:sldMk cId="3234418670" sldId="294"/>
            <ac:picMk id="11" creationId="{70DAFECE-F18E-4C93-89B8-A85A71691150}"/>
          </ac:picMkLst>
        </pc:picChg>
      </pc:sldChg>
      <pc:sldChg chg="del">
        <pc:chgData name="Paul Grethel" userId="cff081600656a070" providerId="LiveId" clId="{4A061C1F-E11E-4BBD-B2AB-21174FA411F7}" dt="2017-12-27T19:33:12.459" v="2385" actId="2696"/>
        <pc:sldMkLst>
          <pc:docMk/>
          <pc:sldMk cId="1803522498" sldId="295"/>
        </pc:sldMkLst>
      </pc:sldChg>
      <pc:sldChg chg="delSp modSp">
        <pc:chgData name="Paul Grethel" userId="cff081600656a070" providerId="LiveId" clId="{4A061C1F-E11E-4BBD-B2AB-21174FA411F7}" dt="2017-12-27T19:33:08.837" v="2384" actId="6549"/>
        <pc:sldMkLst>
          <pc:docMk/>
          <pc:sldMk cId="2821240486" sldId="296"/>
        </pc:sldMkLst>
        <pc:spChg chg="mod">
          <ac:chgData name="Paul Grethel" userId="cff081600656a070" providerId="LiveId" clId="{4A061C1F-E11E-4BBD-B2AB-21174FA411F7}" dt="2017-12-27T19:33:08.837" v="2384" actId="6549"/>
          <ac:spMkLst>
            <pc:docMk/>
            <pc:sldMk cId="2821240486" sldId="296"/>
            <ac:spMk id="5" creationId="{36B931B9-90F6-4867-B298-792781C91DD4}"/>
          </ac:spMkLst>
        </pc:spChg>
        <pc:spChg chg="mod">
          <ac:chgData name="Paul Grethel" userId="cff081600656a070" providerId="LiveId" clId="{4A061C1F-E11E-4BBD-B2AB-21174FA411F7}" dt="2017-12-27T19:33:06.206" v="2383" actId="6549"/>
          <ac:spMkLst>
            <pc:docMk/>
            <pc:sldMk cId="2821240486" sldId="296"/>
            <ac:spMk id="6" creationId="{38E1DA65-4569-4DD2-883B-12CE35A55AF8}"/>
          </ac:spMkLst>
        </pc:spChg>
        <pc:picChg chg="del">
          <ac:chgData name="Paul Grethel" userId="cff081600656a070" providerId="LiveId" clId="{4A061C1F-E11E-4BBD-B2AB-21174FA411F7}" dt="2017-12-27T19:33:02.005" v="2380" actId="478"/>
          <ac:picMkLst>
            <pc:docMk/>
            <pc:sldMk cId="2821240486" sldId="296"/>
            <ac:picMk id="9" creationId="{377FE222-321D-4205-B754-FE6CC230E740}"/>
          </ac:picMkLst>
        </pc:picChg>
        <pc:picChg chg="del">
          <ac:chgData name="Paul Grethel" userId="cff081600656a070" providerId="LiveId" clId="{4A061C1F-E11E-4BBD-B2AB-21174FA411F7}" dt="2017-12-27T19:33:01.358" v="2379" actId="478"/>
          <ac:picMkLst>
            <pc:docMk/>
            <pc:sldMk cId="2821240486" sldId="296"/>
            <ac:picMk id="11" creationId="{04AE2182-846F-4BD1-BE1E-8846C3F498C9}"/>
          </ac:picMkLst>
        </pc:picChg>
        <pc:picChg chg="del">
          <ac:chgData name="Paul Grethel" userId="cff081600656a070" providerId="LiveId" clId="{4A061C1F-E11E-4BBD-B2AB-21174FA411F7}" dt="2017-12-27T19:33:02.659" v="2381" actId="478"/>
          <ac:picMkLst>
            <pc:docMk/>
            <pc:sldMk cId="2821240486" sldId="296"/>
            <ac:picMk id="13" creationId="{62F084F9-7E44-40EF-9FDD-5872A88F10CB}"/>
          </ac:picMkLst>
        </pc:picChg>
        <pc:picChg chg="del">
          <ac:chgData name="Paul Grethel" userId="cff081600656a070" providerId="LiveId" clId="{4A061C1F-E11E-4BBD-B2AB-21174FA411F7}" dt="2017-12-27T19:33:03.706" v="2382" actId="478"/>
          <ac:picMkLst>
            <pc:docMk/>
            <pc:sldMk cId="2821240486" sldId="296"/>
            <ac:picMk id="15" creationId="{C6B07DF8-EA0A-4A49-861E-DB09CD1F6F65}"/>
          </ac:picMkLst>
        </pc:picChg>
      </pc:sldChg>
      <pc:sldChg chg="del">
        <pc:chgData name="Paul Grethel" userId="cff081600656a070" providerId="LiveId" clId="{4A061C1F-E11E-4BBD-B2AB-21174FA411F7}" dt="2017-12-27T19:33:14.019" v="2386" actId="2696"/>
        <pc:sldMkLst>
          <pc:docMk/>
          <pc:sldMk cId="1252301286" sldId="297"/>
        </pc:sldMkLst>
      </pc:sldChg>
      <pc:sldChg chg="del">
        <pc:chgData name="Paul Grethel" userId="cff081600656a070" providerId="LiveId" clId="{4A061C1F-E11E-4BBD-B2AB-21174FA411F7}" dt="2017-12-27T19:33:15.385" v="2387" actId="2696"/>
        <pc:sldMkLst>
          <pc:docMk/>
          <pc:sldMk cId="3997911408" sldId="299"/>
        </pc:sldMkLst>
      </pc:sldChg>
      <pc:sldChg chg="delSp modSp">
        <pc:chgData name="Paul Grethel" userId="cff081600656a070" providerId="LiveId" clId="{4A061C1F-E11E-4BBD-B2AB-21174FA411F7}" dt="2017-12-27T19:33:34.058" v="2396" actId="6549"/>
        <pc:sldMkLst>
          <pc:docMk/>
          <pc:sldMk cId="4246757051" sldId="319"/>
        </pc:sldMkLst>
        <pc:spChg chg="mod">
          <ac:chgData name="Paul Grethel" userId="cff081600656a070" providerId="LiveId" clId="{4A061C1F-E11E-4BBD-B2AB-21174FA411F7}" dt="2017-12-27T19:33:34.058" v="2396" actId="6549"/>
          <ac:spMkLst>
            <pc:docMk/>
            <pc:sldMk cId="4246757051" sldId="319"/>
            <ac:spMk id="4" creationId="{8976D394-9B5F-436B-BADA-E6CD333CC46A}"/>
          </ac:spMkLst>
        </pc:spChg>
        <pc:spChg chg="mod">
          <ac:chgData name="Paul Grethel" userId="cff081600656a070" providerId="LiveId" clId="{4A061C1F-E11E-4BBD-B2AB-21174FA411F7}" dt="2017-12-27T19:33:31.444" v="2395" actId="6549"/>
          <ac:spMkLst>
            <pc:docMk/>
            <pc:sldMk cId="4246757051" sldId="319"/>
            <ac:spMk id="5" creationId="{40FD2046-8AE4-4F4A-B38F-FF59726ED74F}"/>
          </ac:spMkLst>
        </pc:spChg>
        <pc:picChg chg="del">
          <ac:chgData name="Paul Grethel" userId="cff081600656a070" providerId="LiveId" clId="{4A061C1F-E11E-4BBD-B2AB-21174FA411F7}" dt="2017-12-27T19:33:29.012" v="2394" actId="478"/>
          <ac:picMkLst>
            <pc:docMk/>
            <pc:sldMk cId="4246757051" sldId="319"/>
            <ac:picMk id="7" creationId="{C08A7CAC-2A2C-45BB-8495-1D11929AF1F5}"/>
          </ac:picMkLst>
        </pc:picChg>
        <pc:picChg chg="del">
          <ac:chgData name="Paul Grethel" userId="cff081600656a070" providerId="LiveId" clId="{4A061C1F-E11E-4BBD-B2AB-21174FA411F7}" dt="2017-12-27T19:33:28.133" v="2393" actId="478"/>
          <ac:picMkLst>
            <pc:docMk/>
            <pc:sldMk cId="4246757051" sldId="319"/>
            <ac:picMk id="9" creationId="{5141A966-F89A-4DFF-915B-61547FAC7D81}"/>
          </ac:picMkLst>
        </pc:picChg>
        <pc:picChg chg="del">
          <ac:chgData name="Paul Grethel" userId="cff081600656a070" providerId="LiveId" clId="{4A061C1F-E11E-4BBD-B2AB-21174FA411F7}" dt="2017-12-27T19:33:27.628" v="2392" actId="478"/>
          <ac:picMkLst>
            <pc:docMk/>
            <pc:sldMk cId="4246757051" sldId="319"/>
            <ac:picMk id="11" creationId="{4D3E84D2-5C1B-4E9E-B593-DFF44CB33281}"/>
          </ac:picMkLst>
        </pc:picChg>
      </pc:sldChg>
      <pc:sldChg chg="delSp del delAnim">
        <pc:chgData name="Paul Grethel" userId="cff081600656a070" providerId="LiveId" clId="{4A061C1F-E11E-4BBD-B2AB-21174FA411F7}" dt="2017-12-27T19:33:59.824" v="2406" actId="2696"/>
        <pc:sldMkLst>
          <pc:docMk/>
          <pc:sldMk cId="722727336" sldId="320"/>
        </pc:sldMkLst>
        <pc:picChg chg="del">
          <ac:chgData name="Paul Grethel" userId="cff081600656a070" providerId="LiveId" clId="{4A061C1F-E11E-4BBD-B2AB-21174FA411F7}" dt="2017-12-27T19:33:57.640" v="2405" actId="478"/>
          <ac:picMkLst>
            <pc:docMk/>
            <pc:sldMk cId="722727336" sldId="320"/>
            <ac:picMk id="7" creationId="{A2E9B866-6FF7-4ADD-92AD-3F2F6A4888E0}"/>
          </ac:picMkLst>
        </pc:picChg>
      </pc:sldChg>
      <pc:sldChg chg="del">
        <pc:chgData name="Paul Grethel" userId="cff081600656a070" providerId="LiveId" clId="{4A061C1F-E11E-4BBD-B2AB-21174FA411F7}" dt="2017-12-27T19:33:16.685" v="2388" actId="2696"/>
        <pc:sldMkLst>
          <pc:docMk/>
          <pc:sldMk cId="2473198930" sldId="323"/>
        </pc:sldMkLst>
      </pc:sldChg>
      <pc:sldChg chg="delSp modSp">
        <pc:chgData name="Paul Grethel" userId="cff081600656a070" providerId="LiveId" clId="{4A061C1F-E11E-4BBD-B2AB-21174FA411F7}" dt="2017-12-27T19:33:52.583" v="2404" actId="6549"/>
        <pc:sldMkLst>
          <pc:docMk/>
          <pc:sldMk cId="385882715" sldId="324"/>
        </pc:sldMkLst>
        <pc:spChg chg="mod">
          <ac:chgData name="Paul Grethel" userId="cff081600656a070" providerId="LiveId" clId="{4A061C1F-E11E-4BBD-B2AB-21174FA411F7}" dt="2017-12-27T19:33:49.964" v="2403" actId="6549"/>
          <ac:spMkLst>
            <pc:docMk/>
            <pc:sldMk cId="385882715" sldId="324"/>
            <ac:spMk id="4" creationId="{59A78766-41AD-4B56-849B-7CEAB6D69C66}"/>
          </ac:spMkLst>
        </pc:spChg>
        <pc:spChg chg="mod">
          <ac:chgData name="Paul Grethel" userId="cff081600656a070" providerId="LiveId" clId="{4A061C1F-E11E-4BBD-B2AB-21174FA411F7}" dt="2017-12-27T19:33:46.728" v="2402" actId="6549"/>
          <ac:spMkLst>
            <pc:docMk/>
            <pc:sldMk cId="385882715" sldId="324"/>
            <ac:spMk id="6" creationId="{9DB000CD-51A6-48AD-BACB-FAF04D9D06D7}"/>
          </ac:spMkLst>
        </pc:spChg>
        <pc:spChg chg="mod">
          <ac:chgData name="Paul Grethel" userId="cff081600656a070" providerId="LiveId" clId="{4A061C1F-E11E-4BBD-B2AB-21174FA411F7}" dt="2017-12-27T19:33:52.583" v="2404" actId="6549"/>
          <ac:spMkLst>
            <pc:docMk/>
            <pc:sldMk cId="385882715" sldId="324"/>
            <ac:spMk id="7" creationId="{C13BF32E-7A77-4CC8-A2F4-6E24A4F87FA3}"/>
          </ac:spMkLst>
        </pc:spChg>
        <pc:picChg chg="del">
          <ac:chgData name="Paul Grethel" userId="cff081600656a070" providerId="LiveId" clId="{4A061C1F-E11E-4BBD-B2AB-21174FA411F7}" dt="2017-12-27T19:33:44.498" v="2401" actId="478"/>
          <ac:picMkLst>
            <pc:docMk/>
            <pc:sldMk cId="385882715" sldId="324"/>
            <ac:picMk id="8" creationId="{1FACBA24-3313-4BA0-A4F9-DE89FD966F37}"/>
          </ac:picMkLst>
        </pc:picChg>
        <pc:picChg chg="del">
          <ac:chgData name="Paul Grethel" userId="cff081600656a070" providerId="LiveId" clId="{4A061C1F-E11E-4BBD-B2AB-21174FA411F7}" dt="2017-12-27T19:33:43.882" v="2400" actId="478"/>
          <ac:picMkLst>
            <pc:docMk/>
            <pc:sldMk cId="385882715" sldId="324"/>
            <ac:picMk id="10" creationId="{EE22A44E-A191-47B7-863A-FE12D6D0F0EF}"/>
          </ac:picMkLst>
        </pc:picChg>
      </pc:sldChg>
      <pc:sldChg chg="modSp del">
        <pc:chgData name="Paul Grethel" userId="cff081600656a070" providerId="LiveId" clId="{4A061C1F-E11E-4BBD-B2AB-21174FA411F7}" dt="2017-12-27T19:34:24.480" v="2410" actId="2696"/>
        <pc:sldMkLst>
          <pc:docMk/>
          <pc:sldMk cId="4029330990" sldId="325"/>
        </pc:sldMkLst>
        <pc:spChg chg="mod">
          <ac:chgData name="Paul Grethel" userId="cff081600656a070" providerId="LiveId" clId="{4A061C1F-E11E-4BBD-B2AB-21174FA411F7}" dt="2017-12-27T19:34:17.579" v="2409" actId="6549"/>
          <ac:spMkLst>
            <pc:docMk/>
            <pc:sldMk cId="4029330990" sldId="325"/>
            <ac:spMk id="5" creationId="{6C1B9869-C068-4443-B732-26DCF4CF1F6B}"/>
          </ac:spMkLst>
        </pc:spChg>
      </pc:sldChg>
      <pc:sldChg chg="delSp modSp">
        <pc:chgData name="Paul Grethel" userId="cff081600656a070" providerId="LiveId" clId="{4A061C1F-E11E-4BBD-B2AB-21174FA411F7}" dt="2017-12-27T19:31:24.411" v="2346" actId="14100"/>
        <pc:sldMkLst>
          <pc:docMk/>
          <pc:sldMk cId="2470100672" sldId="340"/>
        </pc:sldMkLst>
        <pc:spChg chg="mod">
          <ac:chgData name="Paul Grethel" userId="cff081600656a070" providerId="LiveId" clId="{4A061C1F-E11E-4BBD-B2AB-21174FA411F7}" dt="2017-12-27T19:31:24.411" v="2346" actId="14100"/>
          <ac:spMkLst>
            <pc:docMk/>
            <pc:sldMk cId="2470100672" sldId="340"/>
            <ac:spMk id="2" creationId="{E787A3D7-BBD4-4903-893B-5E69164B10EE}"/>
          </ac:spMkLst>
        </pc:spChg>
        <pc:spChg chg="mod">
          <ac:chgData name="Paul Grethel" userId="cff081600656a070" providerId="LiveId" clId="{4A061C1F-E11E-4BBD-B2AB-21174FA411F7}" dt="2017-12-27T19:31:09.435" v="2342" actId="1076"/>
          <ac:spMkLst>
            <pc:docMk/>
            <pc:sldMk cId="2470100672" sldId="340"/>
            <ac:spMk id="6" creationId="{D6A361E9-9193-4040-B3F2-181EEFBF8198}"/>
          </ac:spMkLst>
        </pc:spChg>
        <pc:picChg chg="del">
          <ac:chgData name="Paul Grethel" userId="cff081600656a070" providerId="LiveId" clId="{4A061C1F-E11E-4BBD-B2AB-21174FA411F7}" dt="2017-12-27T19:06:14.238" v="694" actId="478"/>
          <ac:picMkLst>
            <pc:docMk/>
            <pc:sldMk cId="2470100672" sldId="340"/>
            <ac:picMk id="5" creationId="{2FFED7A4-29EA-43E7-B57D-CE61A829477F}"/>
          </ac:picMkLst>
        </pc:picChg>
      </pc:sldChg>
      <pc:sldChg chg="delSp modSp">
        <pc:chgData name="Paul Grethel" userId="cff081600656a070" providerId="LiveId" clId="{4A061C1F-E11E-4BBD-B2AB-21174FA411F7}" dt="2017-12-27T19:39:10.362" v="2863" actId="115"/>
        <pc:sldMkLst>
          <pc:docMk/>
          <pc:sldMk cId="805694184" sldId="341"/>
        </pc:sldMkLst>
        <pc:spChg chg="mod">
          <ac:chgData name="Paul Grethel" userId="cff081600656a070" providerId="LiveId" clId="{4A061C1F-E11E-4BBD-B2AB-21174FA411F7}" dt="2017-12-27T19:39:10.362" v="2863" actId="115"/>
          <ac:spMkLst>
            <pc:docMk/>
            <pc:sldMk cId="805694184" sldId="341"/>
            <ac:spMk id="2" creationId="{E787A3D7-BBD4-4903-893B-5E69164B10EE}"/>
          </ac:spMkLst>
        </pc:spChg>
        <pc:spChg chg="mod">
          <ac:chgData name="Paul Grethel" userId="cff081600656a070" providerId="LiveId" clId="{4A061C1F-E11E-4BBD-B2AB-21174FA411F7}" dt="2017-12-27T19:35:40.021" v="2437" actId="20577"/>
          <ac:spMkLst>
            <pc:docMk/>
            <pc:sldMk cId="805694184" sldId="341"/>
            <ac:spMk id="6" creationId="{D6A361E9-9193-4040-B3F2-181EEFBF8198}"/>
          </ac:spMkLst>
        </pc:spChg>
        <pc:picChg chg="del">
          <ac:chgData name="Paul Grethel" userId="cff081600656a070" providerId="LiveId" clId="{4A061C1F-E11E-4BBD-B2AB-21174FA411F7}" dt="2017-12-27T19:06:17.190" v="695" actId="478"/>
          <ac:picMkLst>
            <pc:docMk/>
            <pc:sldMk cId="805694184" sldId="341"/>
            <ac:picMk id="5" creationId="{85CDEB70-657E-45B8-8E93-38AE7D73080C}"/>
          </ac:picMkLst>
        </pc:picChg>
        <pc:picChg chg="del">
          <ac:chgData name="Paul Grethel" userId="cff081600656a070" providerId="LiveId" clId="{4A061C1F-E11E-4BBD-B2AB-21174FA411F7}" dt="2017-12-27T19:06:17.790" v="696" actId="478"/>
          <ac:picMkLst>
            <pc:docMk/>
            <pc:sldMk cId="805694184" sldId="341"/>
            <ac:picMk id="8" creationId="{E0470B1D-200A-4664-8BDC-C1279A59000A}"/>
          </ac:picMkLst>
        </pc:picChg>
      </pc:sldChg>
      <pc:sldChg chg="delSp modSp">
        <pc:chgData name="Paul Grethel" userId="cff081600656a070" providerId="LiveId" clId="{4A061C1F-E11E-4BBD-B2AB-21174FA411F7}" dt="2017-12-27T19:40:36.092" v="3089" actId="20577"/>
        <pc:sldMkLst>
          <pc:docMk/>
          <pc:sldMk cId="2358893181" sldId="342"/>
        </pc:sldMkLst>
        <pc:spChg chg="mod">
          <ac:chgData name="Paul Grethel" userId="cff081600656a070" providerId="LiveId" clId="{4A061C1F-E11E-4BBD-B2AB-21174FA411F7}" dt="2017-12-27T19:40:36.092" v="3089" actId="20577"/>
          <ac:spMkLst>
            <pc:docMk/>
            <pc:sldMk cId="2358893181" sldId="342"/>
            <ac:spMk id="2" creationId="{E787A3D7-BBD4-4903-893B-5E69164B10EE}"/>
          </ac:spMkLst>
        </pc:spChg>
        <pc:spChg chg="mod">
          <ac:chgData name="Paul Grethel" userId="cff081600656a070" providerId="LiveId" clId="{4A061C1F-E11E-4BBD-B2AB-21174FA411F7}" dt="2017-12-27T19:39:22.509" v="2880" actId="20577"/>
          <ac:spMkLst>
            <pc:docMk/>
            <pc:sldMk cId="2358893181" sldId="342"/>
            <ac:spMk id="6" creationId="{D6A361E9-9193-4040-B3F2-181EEFBF8198}"/>
          </ac:spMkLst>
        </pc:spChg>
        <pc:picChg chg="del">
          <ac:chgData name="Paul Grethel" userId="cff081600656a070" providerId="LiveId" clId="{4A061C1F-E11E-4BBD-B2AB-21174FA411F7}" dt="2017-12-27T19:06:27.702" v="700" actId="478"/>
          <ac:picMkLst>
            <pc:docMk/>
            <pc:sldMk cId="2358893181" sldId="342"/>
            <ac:picMk id="5" creationId="{1CCCEC84-0D52-4B1E-BAF5-6C9046320A84}"/>
          </ac:picMkLst>
        </pc:picChg>
      </pc:sldChg>
      <pc:sldChg chg="delSp modSp">
        <pc:chgData name="Paul Grethel" userId="cff081600656a070" providerId="LiveId" clId="{4A061C1F-E11E-4BBD-B2AB-21174FA411F7}" dt="2017-12-27T19:06:39.518" v="705" actId="6549"/>
        <pc:sldMkLst>
          <pc:docMk/>
          <pc:sldMk cId="4186837431" sldId="343"/>
        </pc:sldMkLst>
        <pc:spChg chg="mod">
          <ac:chgData name="Paul Grethel" userId="cff081600656a070" providerId="LiveId" clId="{4A061C1F-E11E-4BBD-B2AB-21174FA411F7}" dt="2017-12-27T19:06:37.085" v="704" actId="6549"/>
          <ac:spMkLst>
            <pc:docMk/>
            <pc:sldMk cId="4186837431" sldId="343"/>
            <ac:spMk id="2" creationId="{E787A3D7-BBD4-4903-893B-5E69164B10EE}"/>
          </ac:spMkLst>
        </pc:spChg>
        <pc:spChg chg="mod">
          <ac:chgData name="Paul Grethel" userId="cff081600656a070" providerId="LiveId" clId="{4A061C1F-E11E-4BBD-B2AB-21174FA411F7}" dt="2017-12-27T19:06:39.518" v="705" actId="6549"/>
          <ac:spMkLst>
            <pc:docMk/>
            <pc:sldMk cId="4186837431" sldId="343"/>
            <ac:spMk id="6" creationId="{D6A361E9-9193-4040-B3F2-181EEFBF8198}"/>
          </ac:spMkLst>
        </pc:spChg>
        <pc:picChg chg="del">
          <ac:chgData name="Paul Grethel" userId="cff081600656a070" providerId="LiveId" clId="{4A061C1F-E11E-4BBD-B2AB-21174FA411F7}" dt="2017-12-27T19:06:34.763" v="703" actId="478"/>
          <ac:picMkLst>
            <pc:docMk/>
            <pc:sldMk cId="4186837431" sldId="343"/>
            <ac:picMk id="5" creationId="{C6F31295-88FC-417B-9CAA-194B56371893}"/>
          </ac:picMkLst>
        </pc:picChg>
      </pc:sldChg>
      <pc:sldChg chg="delSp modSp">
        <pc:chgData name="Paul Grethel" userId="cff081600656a070" providerId="LiveId" clId="{4A061C1F-E11E-4BBD-B2AB-21174FA411F7}" dt="2017-12-27T19:06:46.351" v="708" actId="6549"/>
        <pc:sldMkLst>
          <pc:docMk/>
          <pc:sldMk cId="2226141601" sldId="344"/>
        </pc:sldMkLst>
        <pc:spChg chg="mod">
          <ac:chgData name="Paul Grethel" userId="cff081600656a070" providerId="LiveId" clId="{4A061C1F-E11E-4BBD-B2AB-21174FA411F7}" dt="2017-12-27T19:06:43.988" v="707" actId="6549"/>
          <ac:spMkLst>
            <pc:docMk/>
            <pc:sldMk cId="2226141601" sldId="344"/>
            <ac:spMk id="2" creationId="{E787A3D7-BBD4-4903-893B-5E69164B10EE}"/>
          </ac:spMkLst>
        </pc:spChg>
        <pc:spChg chg="mod">
          <ac:chgData name="Paul Grethel" userId="cff081600656a070" providerId="LiveId" clId="{4A061C1F-E11E-4BBD-B2AB-21174FA411F7}" dt="2017-12-27T19:06:46.351" v="708" actId="6549"/>
          <ac:spMkLst>
            <pc:docMk/>
            <pc:sldMk cId="2226141601" sldId="344"/>
            <ac:spMk id="6" creationId="{D6A361E9-9193-4040-B3F2-181EEFBF8198}"/>
          </ac:spMkLst>
        </pc:spChg>
        <pc:picChg chg="del">
          <ac:chgData name="Paul Grethel" userId="cff081600656a070" providerId="LiveId" clId="{4A061C1F-E11E-4BBD-B2AB-21174FA411F7}" dt="2017-12-27T19:06:41.172" v="706" actId="478"/>
          <ac:picMkLst>
            <pc:docMk/>
            <pc:sldMk cId="2226141601" sldId="344"/>
            <ac:picMk id="4" creationId="{F6AE6A0A-184B-441E-9912-37D54AE8B8D1}"/>
          </ac:picMkLst>
        </pc:picChg>
      </pc:sldChg>
      <pc:sldChg chg="delSp modSp">
        <pc:chgData name="Paul Grethel" userId="cff081600656a070" providerId="LiveId" clId="{4A061C1F-E11E-4BBD-B2AB-21174FA411F7}" dt="2017-12-27T19:06:57.718" v="712" actId="6549"/>
        <pc:sldMkLst>
          <pc:docMk/>
          <pc:sldMk cId="403109153" sldId="345"/>
        </pc:sldMkLst>
        <pc:spChg chg="mod">
          <ac:chgData name="Paul Grethel" userId="cff081600656a070" providerId="LiveId" clId="{4A061C1F-E11E-4BBD-B2AB-21174FA411F7}" dt="2017-12-27T19:06:52.855" v="710" actId="6549"/>
          <ac:spMkLst>
            <pc:docMk/>
            <pc:sldMk cId="403109153" sldId="345"/>
            <ac:spMk id="2" creationId="{E787A3D7-BBD4-4903-893B-5E69164B10EE}"/>
          </ac:spMkLst>
        </pc:spChg>
        <pc:spChg chg="mod">
          <ac:chgData name="Paul Grethel" userId="cff081600656a070" providerId="LiveId" clId="{4A061C1F-E11E-4BBD-B2AB-21174FA411F7}" dt="2017-12-27T19:06:57.718" v="712" actId="6549"/>
          <ac:spMkLst>
            <pc:docMk/>
            <pc:sldMk cId="403109153" sldId="345"/>
            <ac:spMk id="6" creationId="{D6A361E9-9193-4040-B3F2-181EEFBF8198}"/>
          </ac:spMkLst>
        </pc:spChg>
        <pc:picChg chg="del">
          <ac:chgData name="Paul Grethel" userId="cff081600656a070" providerId="LiveId" clId="{4A061C1F-E11E-4BBD-B2AB-21174FA411F7}" dt="2017-12-27T19:06:49.671" v="709" actId="478"/>
          <ac:picMkLst>
            <pc:docMk/>
            <pc:sldMk cId="403109153" sldId="345"/>
            <ac:picMk id="5" creationId="{008264CB-F893-4467-B1AA-2E0574A48DFD}"/>
          </ac:picMkLst>
        </pc:picChg>
      </pc:sldChg>
      <pc:sldChg chg="delSp modSp">
        <pc:chgData name="Paul Grethel" userId="cff081600656a070" providerId="LiveId" clId="{4A061C1F-E11E-4BBD-B2AB-21174FA411F7}" dt="2017-12-27T19:07:04.732" v="715" actId="6549"/>
        <pc:sldMkLst>
          <pc:docMk/>
          <pc:sldMk cId="2413456047" sldId="346"/>
        </pc:sldMkLst>
        <pc:spChg chg="mod">
          <ac:chgData name="Paul Grethel" userId="cff081600656a070" providerId="LiveId" clId="{4A061C1F-E11E-4BBD-B2AB-21174FA411F7}" dt="2017-12-27T19:07:01.687" v="714" actId="6549"/>
          <ac:spMkLst>
            <pc:docMk/>
            <pc:sldMk cId="2413456047" sldId="346"/>
            <ac:spMk id="2" creationId="{E787A3D7-BBD4-4903-893B-5E69164B10EE}"/>
          </ac:spMkLst>
        </pc:spChg>
        <pc:spChg chg="mod">
          <ac:chgData name="Paul Grethel" userId="cff081600656a070" providerId="LiveId" clId="{4A061C1F-E11E-4BBD-B2AB-21174FA411F7}" dt="2017-12-27T19:07:04.732" v="715" actId="6549"/>
          <ac:spMkLst>
            <pc:docMk/>
            <pc:sldMk cId="2413456047" sldId="346"/>
            <ac:spMk id="6" creationId="{D6A361E9-9193-4040-B3F2-181EEFBF8198}"/>
          </ac:spMkLst>
        </pc:spChg>
        <pc:picChg chg="del">
          <ac:chgData name="Paul Grethel" userId="cff081600656a070" providerId="LiveId" clId="{4A061C1F-E11E-4BBD-B2AB-21174FA411F7}" dt="2017-12-27T19:06:59.586" v="713" actId="478"/>
          <ac:picMkLst>
            <pc:docMk/>
            <pc:sldMk cId="2413456047" sldId="346"/>
            <ac:picMk id="5" creationId="{F8F8D7D5-415A-49E7-B090-6EF7D4E6D636}"/>
          </ac:picMkLst>
        </pc:picChg>
      </pc:sldChg>
      <pc:sldChg chg="delSp modSp">
        <pc:chgData name="Paul Grethel" userId="cff081600656a070" providerId="LiveId" clId="{4A061C1F-E11E-4BBD-B2AB-21174FA411F7}" dt="2017-12-27T19:07:11.818" v="718" actId="478"/>
        <pc:sldMkLst>
          <pc:docMk/>
          <pc:sldMk cId="625966684" sldId="347"/>
        </pc:sldMkLst>
        <pc:spChg chg="mod">
          <ac:chgData name="Paul Grethel" userId="cff081600656a070" providerId="LiveId" clId="{4A061C1F-E11E-4BBD-B2AB-21174FA411F7}" dt="2017-12-27T19:07:08.603" v="716" actId="6549"/>
          <ac:spMkLst>
            <pc:docMk/>
            <pc:sldMk cId="625966684" sldId="347"/>
            <ac:spMk id="2" creationId="{E787A3D7-BBD4-4903-893B-5E69164B10EE}"/>
          </ac:spMkLst>
        </pc:spChg>
        <pc:spChg chg="mod">
          <ac:chgData name="Paul Grethel" userId="cff081600656a070" providerId="LiveId" clId="{4A061C1F-E11E-4BBD-B2AB-21174FA411F7}" dt="2017-12-27T19:07:11.256" v="717" actId="6549"/>
          <ac:spMkLst>
            <pc:docMk/>
            <pc:sldMk cId="625966684" sldId="347"/>
            <ac:spMk id="6" creationId="{D6A361E9-9193-4040-B3F2-181EEFBF8198}"/>
          </ac:spMkLst>
        </pc:spChg>
        <pc:picChg chg="del">
          <ac:chgData name="Paul Grethel" userId="cff081600656a070" providerId="LiveId" clId="{4A061C1F-E11E-4BBD-B2AB-21174FA411F7}" dt="2017-12-27T19:07:11.818" v="718" actId="478"/>
          <ac:picMkLst>
            <pc:docMk/>
            <pc:sldMk cId="625966684" sldId="347"/>
            <ac:picMk id="5" creationId="{D1DFACDF-13A3-499D-9D0D-52C5605DE9DE}"/>
          </ac:picMkLst>
        </pc:picChg>
      </pc:sldChg>
      <pc:sldChg chg="delSp modSp">
        <pc:chgData name="Paul Grethel" userId="cff081600656a070" providerId="LiveId" clId="{4A061C1F-E11E-4BBD-B2AB-21174FA411F7}" dt="2017-12-27T19:07:20.271" v="721" actId="6549"/>
        <pc:sldMkLst>
          <pc:docMk/>
          <pc:sldMk cId="1121866978" sldId="348"/>
        </pc:sldMkLst>
        <pc:spChg chg="mod">
          <ac:chgData name="Paul Grethel" userId="cff081600656a070" providerId="LiveId" clId="{4A061C1F-E11E-4BBD-B2AB-21174FA411F7}" dt="2017-12-27T19:07:17.470" v="720" actId="6549"/>
          <ac:spMkLst>
            <pc:docMk/>
            <pc:sldMk cId="1121866978" sldId="348"/>
            <ac:spMk id="2" creationId="{E787A3D7-BBD4-4903-893B-5E69164B10EE}"/>
          </ac:spMkLst>
        </pc:spChg>
        <pc:spChg chg="mod">
          <ac:chgData name="Paul Grethel" userId="cff081600656a070" providerId="LiveId" clId="{4A061C1F-E11E-4BBD-B2AB-21174FA411F7}" dt="2017-12-27T19:07:20.271" v="721" actId="6549"/>
          <ac:spMkLst>
            <pc:docMk/>
            <pc:sldMk cId="1121866978" sldId="348"/>
            <ac:spMk id="6" creationId="{D6A361E9-9193-4040-B3F2-181EEFBF8198}"/>
          </ac:spMkLst>
        </pc:spChg>
        <pc:picChg chg="del">
          <ac:chgData name="Paul Grethel" userId="cff081600656a070" providerId="LiveId" clId="{4A061C1F-E11E-4BBD-B2AB-21174FA411F7}" dt="2017-12-27T19:07:14.656" v="719" actId="478"/>
          <ac:picMkLst>
            <pc:docMk/>
            <pc:sldMk cId="1121866978" sldId="348"/>
            <ac:picMk id="5" creationId="{84B4FC48-FCC6-4CC7-BFFC-11DA4026C4FD}"/>
          </ac:picMkLst>
        </pc:picChg>
      </pc:sldChg>
      <pc:sldChg chg="delSp modSp">
        <pc:chgData name="Paul Grethel" userId="cff081600656a070" providerId="LiveId" clId="{4A061C1F-E11E-4BBD-B2AB-21174FA411F7}" dt="2017-12-27T19:07:27.316" v="724" actId="6549"/>
        <pc:sldMkLst>
          <pc:docMk/>
          <pc:sldMk cId="1024782340" sldId="349"/>
        </pc:sldMkLst>
        <pc:spChg chg="mod">
          <ac:chgData name="Paul Grethel" userId="cff081600656a070" providerId="LiveId" clId="{4A061C1F-E11E-4BBD-B2AB-21174FA411F7}" dt="2017-12-27T19:07:24.317" v="723" actId="6549"/>
          <ac:spMkLst>
            <pc:docMk/>
            <pc:sldMk cId="1024782340" sldId="349"/>
            <ac:spMk id="2" creationId="{E787A3D7-BBD4-4903-893B-5E69164B10EE}"/>
          </ac:spMkLst>
        </pc:spChg>
        <pc:spChg chg="mod">
          <ac:chgData name="Paul Grethel" userId="cff081600656a070" providerId="LiveId" clId="{4A061C1F-E11E-4BBD-B2AB-21174FA411F7}" dt="2017-12-27T19:07:27.316" v="724" actId="6549"/>
          <ac:spMkLst>
            <pc:docMk/>
            <pc:sldMk cId="1024782340" sldId="349"/>
            <ac:spMk id="6" creationId="{D6A361E9-9193-4040-B3F2-181EEFBF8198}"/>
          </ac:spMkLst>
        </pc:spChg>
        <pc:picChg chg="del">
          <ac:chgData name="Paul Grethel" userId="cff081600656a070" providerId="LiveId" clId="{4A061C1F-E11E-4BBD-B2AB-21174FA411F7}" dt="2017-12-27T19:07:21.971" v="722" actId="478"/>
          <ac:picMkLst>
            <pc:docMk/>
            <pc:sldMk cId="1024782340" sldId="349"/>
            <ac:picMk id="5" creationId="{4010FA11-153C-4AFD-94E2-9DA951A4CD5B}"/>
          </ac:picMkLst>
        </pc:picChg>
      </pc:sldChg>
      <pc:sldChg chg="del">
        <pc:chgData name="Paul Grethel" userId="cff081600656a070" providerId="LiveId" clId="{4A061C1F-E11E-4BBD-B2AB-21174FA411F7}" dt="2017-12-27T19:31:56.907" v="2353" actId="2696"/>
        <pc:sldMkLst>
          <pc:docMk/>
          <pc:sldMk cId="733796811" sldId="350"/>
        </pc:sldMkLst>
      </pc:sldChg>
      <pc:sldChg chg="delSp modSp">
        <pc:chgData name="Paul Grethel" userId="cff081600656a070" providerId="LiveId" clId="{4A061C1F-E11E-4BBD-B2AB-21174FA411F7}" dt="2017-12-27T19:34:51.793" v="2419" actId="478"/>
        <pc:sldMkLst>
          <pc:docMk/>
          <pc:sldMk cId="1061325446" sldId="351"/>
        </pc:sldMkLst>
        <pc:spChg chg="del">
          <ac:chgData name="Paul Grethel" userId="cff081600656a070" providerId="LiveId" clId="{4A061C1F-E11E-4BBD-B2AB-21174FA411F7}" dt="2017-12-27T19:34:43.877" v="2416" actId="478"/>
          <ac:spMkLst>
            <pc:docMk/>
            <pc:sldMk cId="1061325446" sldId="351"/>
            <ac:spMk id="4" creationId="{43304AE6-3EDD-44CF-A662-1882719E771F}"/>
          </ac:spMkLst>
        </pc:spChg>
        <pc:spChg chg="mod">
          <ac:chgData name="Paul Grethel" userId="cff081600656a070" providerId="LiveId" clId="{4A061C1F-E11E-4BBD-B2AB-21174FA411F7}" dt="2017-12-27T19:34:51.109" v="2418" actId="6549"/>
          <ac:spMkLst>
            <pc:docMk/>
            <pc:sldMk cId="1061325446" sldId="351"/>
            <ac:spMk id="7" creationId="{10DE9A1E-D948-4977-AE0B-F52259DE81DE}"/>
          </ac:spMkLst>
        </pc:spChg>
        <pc:spChg chg="mod">
          <ac:chgData name="Paul Grethel" userId="cff081600656a070" providerId="LiveId" clId="{4A061C1F-E11E-4BBD-B2AB-21174FA411F7}" dt="2017-12-27T19:34:48.357" v="2417" actId="6549"/>
          <ac:spMkLst>
            <pc:docMk/>
            <pc:sldMk cId="1061325446" sldId="351"/>
            <ac:spMk id="8" creationId="{42FF97B2-BA6F-4201-AF14-8A96F3FF0878}"/>
          </ac:spMkLst>
        </pc:spChg>
        <pc:picChg chg="del">
          <ac:chgData name="Paul Grethel" userId="cff081600656a070" providerId="LiveId" clId="{4A061C1F-E11E-4BBD-B2AB-21174FA411F7}" dt="2017-12-27T19:34:51.793" v="2419" actId="478"/>
          <ac:picMkLst>
            <pc:docMk/>
            <pc:sldMk cId="1061325446" sldId="351"/>
            <ac:picMk id="5" creationId="{01BFCD5B-1C1D-4F8B-9C31-EAFABA01AA72}"/>
          </ac:picMkLst>
        </pc:picChg>
      </pc:sldChg>
      <pc:sldChg chg="del">
        <pc:chgData name="Paul Grethel" userId="cff081600656a070" providerId="LiveId" clId="{4A061C1F-E11E-4BBD-B2AB-21174FA411F7}" dt="2017-12-27T19:32:02.623" v="2355" actId="2696"/>
        <pc:sldMkLst>
          <pc:docMk/>
          <pc:sldMk cId="2941891248" sldId="352"/>
        </pc:sldMkLst>
      </pc:sldChg>
      <pc:sldChg chg="delSp modSp">
        <pc:chgData name="Paul Grethel" userId="cff081600656a070" providerId="LiveId" clId="{4A061C1F-E11E-4BBD-B2AB-21174FA411F7}" dt="2017-12-27T19:33:24.428" v="2391" actId="6549"/>
        <pc:sldMkLst>
          <pc:docMk/>
          <pc:sldMk cId="3479094838" sldId="353"/>
        </pc:sldMkLst>
        <pc:spChg chg="mod">
          <ac:chgData name="Paul Grethel" userId="cff081600656a070" providerId="LiveId" clId="{4A061C1F-E11E-4BBD-B2AB-21174FA411F7}" dt="2017-12-27T19:33:22.177" v="2390" actId="6549"/>
          <ac:spMkLst>
            <pc:docMk/>
            <pc:sldMk cId="3479094838" sldId="353"/>
            <ac:spMk id="9" creationId="{4FDDC86C-ACA6-4C41-B741-2530134EED3A}"/>
          </ac:spMkLst>
        </pc:spChg>
        <pc:spChg chg="mod">
          <ac:chgData name="Paul Grethel" userId="cff081600656a070" providerId="LiveId" clId="{4A061C1F-E11E-4BBD-B2AB-21174FA411F7}" dt="2017-12-27T19:33:24.428" v="2391" actId="6549"/>
          <ac:spMkLst>
            <pc:docMk/>
            <pc:sldMk cId="3479094838" sldId="353"/>
            <ac:spMk id="11" creationId="{D58CF92A-B8B0-402B-8965-462A915F92FD}"/>
          </ac:spMkLst>
        </pc:spChg>
        <pc:picChg chg="del">
          <ac:chgData name="Paul Grethel" userId="cff081600656a070" providerId="LiveId" clId="{4A061C1F-E11E-4BBD-B2AB-21174FA411F7}" dt="2017-12-27T19:33:19.862" v="2389" actId="478"/>
          <ac:picMkLst>
            <pc:docMk/>
            <pc:sldMk cId="3479094838" sldId="353"/>
            <ac:picMk id="3" creationId="{CBC83B36-7B43-43CE-8E9C-505DF9269207}"/>
          </ac:picMkLst>
        </pc:picChg>
      </pc:sldChg>
      <pc:sldChg chg="delSp modSp">
        <pc:chgData name="Paul Grethel" userId="cff081600656a070" providerId="LiveId" clId="{4A061C1F-E11E-4BBD-B2AB-21174FA411F7}" dt="2017-12-27T19:33:41.644" v="2399" actId="478"/>
        <pc:sldMkLst>
          <pc:docMk/>
          <pc:sldMk cId="2350484972" sldId="354"/>
        </pc:sldMkLst>
        <pc:spChg chg="mod">
          <ac:chgData name="Paul Grethel" userId="cff081600656a070" providerId="LiveId" clId="{4A061C1F-E11E-4BBD-B2AB-21174FA411F7}" dt="2017-12-27T19:33:40.866" v="2398" actId="6549"/>
          <ac:spMkLst>
            <pc:docMk/>
            <pc:sldMk cId="2350484972" sldId="354"/>
            <ac:spMk id="4" creationId="{8976D394-9B5F-436B-BADA-E6CD333CC46A}"/>
          </ac:spMkLst>
        </pc:spChg>
        <pc:spChg chg="mod">
          <ac:chgData name="Paul Grethel" userId="cff081600656a070" providerId="LiveId" clId="{4A061C1F-E11E-4BBD-B2AB-21174FA411F7}" dt="2017-12-27T19:33:37.942" v="2397" actId="6549"/>
          <ac:spMkLst>
            <pc:docMk/>
            <pc:sldMk cId="2350484972" sldId="354"/>
            <ac:spMk id="5" creationId="{40FD2046-8AE4-4F4A-B38F-FF59726ED74F}"/>
          </ac:spMkLst>
        </pc:spChg>
        <pc:picChg chg="del">
          <ac:chgData name="Paul Grethel" userId="cff081600656a070" providerId="LiveId" clId="{4A061C1F-E11E-4BBD-B2AB-21174FA411F7}" dt="2017-12-27T19:33:41.644" v="2399" actId="478"/>
          <ac:picMkLst>
            <pc:docMk/>
            <pc:sldMk cId="2350484972" sldId="354"/>
            <ac:picMk id="8" creationId="{90D895B1-F1CE-41A9-8046-DFE170B5DC8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0671-B0DD-42EC-A817-0550F545E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A4D69-6A31-4422-8E31-30960C49C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43202-7078-44AB-AF4B-15462573128B}"/>
              </a:ext>
            </a:extLst>
          </p:cNvPr>
          <p:cNvSpPr>
            <a:spLocks noGrp="1"/>
          </p:cNvSpPr>
          <p:nvPr>
            <p:ph type="dt" sz="half" idx="10"/>
          </p:nvPr>
        </p:nvSpPr>
        <p:spPr/>
        <p:txBody>
          <a:bodyPr/>
          <a:lstStyle/>
          <a:p>
            <a:fld id="{5ACFBFD6-E0F9-4572-9993-81516857C0D7}" type="datetimeFigureOut">
              <a:rPr lang="en-US" smtClean="0"/>
              <a:t>1/6/2018</a:t>
            </a:fld>
            <a:endParaRPr lang="en-US"/>
          </a:p>
        </p:txBody>
      </p:sp>
      <p:sp>
        <p:nvSpPr>
          <p:cNvPr id="5" name="Footer Placeholder 4">
            <a:extLst>
              <a:ext uri="{FF2B5EF4-FFF2-40B4-BE49-F238E27FC236}">
                <a16:creationId xmlns:a16="http://schemas.microsoft.com/office/drawing/2014/main" id="{6231065A-B720-41A6-8A2C-F1B266F6F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6383E-EDC4-4581-8CE3-31363CD2B878}"/>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23051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7313-4887-4C79-A993-A52F4B716C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49A7B8-5331-4CF5-81E8-DA1E6AF4C6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0F26E-8EE9-424F-8B8B-DA95181785FB}"/>
              </a:ext>
            </a:extLst>
          </p:cNvPr>
          <p:cNvSpPr>
            <a:spLocks noGrp="1"/>
          </p:cNvSpPr>
          <p:nvPr>
            <p:ph type="dt" sz="half" idx="10"/>
          </p:nvPr>
        </p:nvSpPr>
        <p:spPr/>
        <p:txBody>
          <a:bodyPr/>
          <a:lstStyle/>
          <a:p>
            <a:fld id="{5ACFBFD6-E0F9-4572-9993-81516857C0D7}" type="datetimeFigureOut">
              <a:rPr lang="en-US" smtClean="0"/>
              <a:t>1/6/2018</a:t>
            </a:fld>
            <a:endParaRPr lang="en-US"/>
          </a:p>
        </p:txBody>
      </p:sp>
      <p:sp>
        <p:nvSpPr>
          <p:cNvPr id="5" name="Footer Placeholder 4">
            <a:extLst>
              <a:ext uri="{FF2B5EF4-FFF2-40B4-BE49-F238E27FC236}">
                <a16:creationId xmlns:a16="http://schemas.microsoft.com/office/drawing/2014/main" id="{B674DCA5-2E91-4336-9A5A-180551461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891CD-8DC3-448D-A55D-BF33FF9FC432}"/>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123006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C66B3-D368-4E73-BDE1-BC92776009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811493-52AE-48B9-81EF-FF5F139D75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DD893-F658-4EA4-AD86-D99BB0512364}"/>
              </a:ext>
            </a:extLst>
          </p:cNvPr>
          <p:cNvSpPr>
            <a:spLocks noGrp="1"/>
          </p:cNvSpPr>
          <p:nvPr>
            <p:ph type="dt" sz="half" idx="10"/>
          </p:nvPr>
        </p:nvSpPr>
        <p:spPr/>
        <p:txBody>
          <a:bodyPr/>
          <a:lstStyle/>
          <a:p>
            <a:fld id="{5ACFBFD6-E0F9-4572-9993-81516857C0D7}" type="datetimeFigureOut">
              <a:rPr lang="en-US" smtClean="0"/>
              <a:t>1/6/2018</a:t>
            </a:fld>
            <a:endParaRPr lang="en-US"/>
          </a:p>
        </p:txBody>
      </p:sp>
      <p:sp>
        <p:nvSpPr>
          <p:cNvPr id="5" name="Footer Placeholder 4">
            <a:extLst>
              <a:ext uri="{FF2B5EF4-FFF2-40B4-BE49-F238E27FC236}">
                <a16:creationId xmlns:a16="http://schemas.microsoft.com/office/drawing/2014/main" id="{364677D7-A978-4F48-A532-89E748F11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D8A14-EF5A-411C-98DB-1290F069D935}"/>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70472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D804-8FD3-4F8E-B660-D38A54A33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D4A902-B49E-4E56-8496-BDA0F3DBC6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05674-2957-4330-8F0A-998CC3B36F38}"/>
              </a:ext>
            </a:extLst>
          </p:cNvPr>
          <p:cNvSpPr>
            <a:spLocks noGrp="1"/>
          </p:cNvSpPr>
          <p:nvPr>
            <p:ph type="dt" sz="half" idx="10"/>
          </p:nvPr>
        </p:nvSpPr>
        <p:spPr/>
        <p:txBody>
          <a:bodyPr/>
          <a:lstStyle/>
          <a:p>
            <a:fld id="{5ACFBFD6-E0F9-4572-9993-81516857C0D7}" type="datetimeFigureOut">
              <a:rPr lang="en-US" smtClean="0"/>
              <a:t>1/6/2018</a:t>
            </a:fld>
            <a:endParaRPr lang="en-US"/>
          </a:p>
        </p:txBody>
      </p:sp>
      <p:sp>
        <p:nvSpPr>
          <p:cNvPr id="5" name="Footer Placeholder 4">
            <a:extLst>
              <a:ext uri="{FF2B5EF4-FFF2-40B4-BE49-F238E27FC236}">
                <a16:creationId xmlns:a16="http://schemas.microsoft.com/office/drawing/2014/main" id="{3B49F0DB-BE6B-4C78-BDB7-5DE46DD62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D98E4-EF4E-4286-8530-CA23A1922991}"/>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91535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B32F-DAB6-4298-A77A-764B76AD33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F47E76-7E29-4AE7-88F1-B7E7CD90F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0DC8E2-774A-4B0B-80D4-D02C26BCC850}"/>
              </a:ext>
            </a:extLst>
          </p:cNvPr>
          <p:cNvSpPr>
            <a:spLocks noGrp="1"/>
          </p:cNvSpPr>
          <p:nvPr>
            <p:ph type="dt" sz="half" idx="10"/>
          </p:nvPr>
        </p:nvSpPr>
        <p:spPr/>
        <p:txBody>
          <a:bodyPr/>
          <a:lstStyle/>
          <a:p>
            <a:fld id="{5ACFBFD6-E0F9-4572-9993-81516857C0D7}" type="datetimeFigureOut">
              <a:rPr lang="en-US" smtClean="0"/>
              <a:t>1/6/2018</a:t>
            </a:fld>
            <a:endParaRPr lang="en-US"/>
          </a:p>
        </p:txBody>
      </p:sp>
      <p:sp>
        <p:nvSpPr>
          <p:cNvPr id="5" name="Footer Placeholder 4">
            <a:extLst>
              <a:ext uri="{FF2B5EF4-FFF2-40B4-BE49-F238E27FC236}">
                <a16:creationId xmlns:a16="http://schemas.microsoft.com/office/drawing/2014/main" id="{FBEB7BA2-B6FF-4901-84DB-CA73BD7B1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9288C-97D1-486D-8B2B-86F0289AB7DA}"/>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7755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0E5C-0BE4-44A4-89C2-E5FF2F54C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8ED01A-98CC-44B1-8801-D94C38FE15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DD3511-A894-4B6A-B24A-B6ED9F569C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478493-2E61-4D99-B9C5-F61616D750C8}"/>
              </a:ext>
            </a:extLst>
          </p:cNvPr>
          <p:cNvSpPr>
            <a:spLocks noGrp="1"/>
          </p:cNvSpPr>
          <p:nvPr>
            <p:ph type="dt" sz="half" idx="10"/>
          </p:nvPr>
        </p:nvSpPr>
        <p:spPr/>
        <p:txBody>
          <a:bodyPr/>
          <a:lstStyle/>
          <a:p>
            <a:fld id="{5ACFBFD6-E0F9-4572-9993-81516857C0D7}" type="datetimeFigureOut">
              <a:rPr lang="en-US" smtClean="0"/>
              <a:t>1/6/2018</a:t>
            </a:fld>
            <a:endParaRPr lang="en-US"/>
          </a:p>
        </p:txBody>
      </p:sp>
      <p:sp>
        <p:nvSpPr>
          <p:cNvPr id="6" name="Footer Placeholder 5">
            <a:extLst>
              <a:ext uri="{FF2B5EF4-FFF2-40B4-BE49-F238E27FC236}">
                <a16:creationId xmlns:a16="http://schemas.microsoft.com/office/drawing/2014/main" id="{C0AEA3C4-07E1-4C4A-A115-F18813B4A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2E79-40AD-41B9-B70E-B0A6823D9A8A}"/>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18994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1A40-DBEB-42C9-8B99-6D833FE519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CF7008-D67B-428E-B0D3-638CFCD6A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30D843-86C0-4282-884B-8810B87402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B4187B-ACF4-4F24-8459-4BD3C103D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5D3733-F17D-441F-A688-D154CA3475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49C2BE-0075-4CCD-A032-65D76F06A905}"/>
              </a:ext>
            </a:extLst>
          </p:cNvPr>
          <p:cNvSpPr>
            <a:spLocks noGrp="1"/>
          </p:cNvSpPr>
          <p:nvPr>
            <p:ph type="dt" sz="half" idx="10"/>
          </p:nvPr>
        </p:nvSpPr>
        <p:spPr/>
        <p:txBody>
          <a:bodyPr/>
          <a:lstStyle/>
          <a:p>
            <a:fld id="{5ACFBFD6-E0F9-4572-9993-81516857C0D7}" type="datetimeFigureOut">
              <a:rPr lang="en-US" smtClean="0"/>
              <a:t>1/6/2018</a:t>
            </a:fld>
            <a:endParaRPr lang="en-US"/>
          </a:p>
        </p:txBody>
      </p:sp>
      <p:sp>
        <p:nvSpPr>
          <p:cNvPr id="8" name="Footer Placeholder 7">
            <a:extLst>
              <a:ext uri="{FF2B5EF4-FFF2-40B4-BE49-F238E27FC236}">
                <a16:creationId xmlns:a16="http://schemas.microsoft.com/office/drawing/2014/main" id="{5F64B9A8-69B0-443B-A974-39BB4D8A0B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465927-B8AC-4917-A43C-E968F0D8E996}"/>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420556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FC25-2329-4F82-BA14-9219F8D570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B3BFA-1D9A-49DF-A6FF-CC0250249C04}"/>
              </a:ext>
            </a:extLst>
          </p:cNvPr>
          <p:cNvSpPr>
            <a:spLocks noGrp="1"/>
          </p:cNvSpPr>
          <p:nvPr>
            <p:ph type="dt" sz="half" idx="10"/>
          </p:nvPr>
        </p:nvSpPr>
        <p:spPr/>
        <p:txBody>
          <a:bodyPr/>
          <a:lstStyle/>
          <a:p>
            <a:fld id="{5ACFBFD6-E0F9-4572-9993-81516857C0D7}" type="datetimeFigureOut">
              <a:rPr lang="en-US" smtClean="0"/>
              <a:t>1/6/2018</a:t>
            </a:fld>
            <a:endParaRPr lang="en-US"/>
          </a:p>
        </p:txBody>
      </p:sp>
      <p:sp>
        <p:nvSpPr>
          <p:cNvPr id="4" name="Footer Placeholder 3">
            <a:extLst>
              <a:ext uri="{FF2B5EF4-FFF2-40B4-BE49-F238E27FC236}">
                <a16:creationId xmlns:a16="http://schemas.microsoft.com/office/drawing/2014/main" id="{2F92E8DB-6DDC-47E3-BDD3-C9563D50B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D47E0F-8C3E-42E9-84C9-5655D1F8C9A3}"/>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236308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4F5AB-F139-4902-AD6C-AD7BB81EE6BB}"/>
              </a:ext>
            </a:extLst>
          </p:cNvPr>
          <p:cNvSpPr>
            <a:spLocks noGrp="1"/>
          </p:cNvSpPr>
          <p:nvPr>
            <p:ph type="dt" sz="half" idx="10"/>
          </p:nvPr>
        </p:nvSpPr>
        <p:spPr/>
        <p:txBody>
          <a:bodyPr/>
          <a:lstStyle/>
          <a:p>
            <a:fld id="{5ACFBFD6-E0F9-4572-9993-81516857C0D7}" type="datetimeFigureOut">
              <a:rPr lang="en-US" smtClean="0"/>
              <a:t>1/6/2018</a:t>
            </a:fld>
            <a:endParaRPr lang="en-US"/>
          </a:p>
        </p:txBody>
      </p:sp>
      <p:sp>
        <p:nvSpPr>
          <p:cNvPr id="3" name="Footer Placeholder 2">
            <a:extLst>
              <a:ext uri="{FF2B5EF4-FFF2-40B4-BE49-F238E27FC236}">
                <a16:creationId xmlns:a16="http://schemas.microsoft.com/office/drawing/2014/main" id="{160CCA8F-D153-4816-A564-16ECEC4D03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4AF4EB-127E-4731-A9E3-9FDAD3ED680F}"/>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424710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A533-7B07-41CE-B406-FE81476AA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23EA82-D3F5-4BCD-98B4-1349E6118F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4A8F7-0443-4DC0-9AB2-345891FCF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EF9A1E-4FCC-43F7-8DDD-FD94F2F4E196}"/>
              </a:ext>
            </a:extLst>
          </p:cNvPr>
          <p:cNvSpPr>
            <a:spLocks noGrp="1"/>
          </p:cNvSpPr>
          <p:nvPr>
            <p:ph type="dt" sz="half" idx="10"/>
          </p:nvPr>
        </p:nvSpPr>
        <p:spPr/>
        <p:txBody>
          <a:bodyPr/>
          <a:lstStyle/>
          <a:p>
            <a:fld id="{5ACFBFD6-E0F9-4572-9993-81516857C0D7}" type="datetimeFigureOut">
              <a:rPr lang="en-US" smtClean="0"/>
              <a:t>1/6/2018</a:t>
            </a:fld>
            <a:endParaRPr lang="en-US"/>
          </a:p>
        </p:txBody>
      </p:sp>
      <p:sp>
        <p:nvSpPr>
          <p:cNvPr id="6" name="Footer Placeholder 5">
            <a:extLst>
              <a:ext uri="{FF2B5EF4-FFF2-40B4-BE49-F238E27FC236}">
                <a16:creationId xmlns:a16="http://schemas.microsoft.com/office/drawing/2014/main" id="{2CA86295-B15E-457C-9825-49E8C8AA2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B9FD9-5399-4EDD-B1F1-B647BAB872A0}"/>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22481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BF34-5645-4D36-A666-B4CF97A49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FBF61D-B8CC-4BE2-8087-14CBF69E6D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A65B5D-8792-47B8-AD04-671026EDF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1D7F93-FED7-4286-B607-F9521DE78FBE}"/>
              </a:ext>
            </a:extLst>
          </p:cNvPr>
          <p:cNvSpPr>
            <a:spLocks noGrp="1"/>
          </p:cNvSpPr>
          <p:nvPr>
            <p:ph type="dt" sz="half" idx="10"/>
          </p:nvPr>
        </p:nvSpPr>
        <p:spPr/>
        <p:txBody>
          <a:bodyPr/>
          <a:lstStyle/>
          <a:p>
            <a:fld id="{5ACFBFD6-E0F9-4572-9993-81516857C0D7}" type="datetimeFigureOut">
              <a:rPr lang="en-US" smtClean="0"/>
              <a:t>1/6/2018</a:t>
            </a:fld>
            <a:endParaRPr lang="en-US"/>
          </a:p>
        </p:txBody>
      </p:sp>
      <p:sp>
        <p:nvSpPr>
          <p:cNvPr id="6" name="Footer Placeholder 5">
            <a:extLst>
              <a:ext uri="{FF2B5EF4-FFF2-40B4-BE49-F238E27FC236}">
                <a16:creationId xmlns:a16="http://schemas.microsoft.com/office/drawing/2014/main" id="{0AEF22E4-3FAE-4CDD-A5A0-1A1B6E808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B5530-23F9-433A-916A-F46B9FCA2EE5}"/>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80687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AB485-1F67-452D-BD6D-199D7D969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824E43-537C-449A-B333-5C6E28690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91FAF-9B9C-4806-8AD9-0DADA34EBE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FBFD6-E0F9-4572-9993-81516857C0D7}" type="datetimeFigureOut">
              <a:rPr lang="en-US" smtClean="0"/>
              <a:t>1/6/2018</a:t>
            </a:fld>
            <a:endParaRPr lang="en-US"/>
          </a:p>
        </p:txBody>
      </p:sp>
      <p:sp>
        <p:nvSpPr>
          <p:cNvPr id="5" name="Footer Placeholder 4">
            <a:extLst>
              <a:ext uri="{FF2B5EF4-FFF2-40B4-BE49-F238E27FC236}">
                <a16:creationId xmlns:a16="http://schemas.microsoft.com/office/drawing/2014/main" id="{F293B42F-43FC-402D-AC46-B5CC8F5B6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F4324F-FA5A-4AEE-A6DF-EB038D7921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BB945-4B6F-4F70-BF4B-1E247F753E54}" type="slidenum">
              <a:rPr lang="en-US" smtClean="0"/>
              <a:t>‹#›</a:t>
            </a:fld>
            <a:endParaRPr lang="en-US"/>
          </a:p>
        </p:txBody>
      </p:sp>
    </p:spTree>
    <p:extLst>
      <p:ext uri="{BB962C8B-B14F-4D97-AF65-F5344CB8AC3E}">
        <p14:creationId xmlns:p14="http://schemas.microsoft.com/office/powerpoint/2010/main" val="7295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7D0049-8340-4DFA-A7D1-2A26D61F2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7829"/>
            <a:ext cx="12192000" cy="9192990"/>
          </a:xfrm>
          <a:prstGeom prst="rect">
            <a:avLst/>
          </a:prstGeom>
        </p:spPr>
      </p:pic>
      <p:sp>
        <p:nvSpPr>
          <p:cNvPr id="7" name="TextBox 6">
            <a:extLst>
              <a:ext uri="{FF2B5EF4-FFF2-40B4-BE49-F238E27FC236}">
                <a16:creationId xmlns:a16="http://schemas.microsoft.com/office/drawing/2014/main" id="{F54D9614-4A45-4FE3-838A-0A54F5AA8639}"/>
              </a:ext>
            </a:extLst>
          </p:cNvPr>
          <p:cNvSpPr txBox="1"/>
          <p:nvPr/>
        </p:nvSpPr>
        <p:spPr>
          <a:xfrm>
            <a:off x="802433" y="5304153"/>
            <a:ext cx="4627983" cy="954107"/>
          </a:xfrm>
          <a:prstGeom prst="rect">
            <a:avLst/>
          </a:prstGeom>
          <a:noFill/>
        </p:spPr>
        <p:txBody>
          <a:bodyPr wrap="square" rtlCol="0">
            <a:spAutoFit/>
          </a:bodyPr>
          <a:lstStyle/>
          <a:p>
            <a:pPr algn="ctr"/>
            <a:r>
              <a:rPr lang="en-US" sz="2800" b="1" dirty="0">
                <a:solidFill>
                  <a:schemeClr val="bg1"/>
                </a:solidFill>
              </a:rPr>
              <a:t>Chapter 4</a:t>
            </a:r>
          </a:p>
          <a:p>
            <a:pPr algn="ctr"/>
            <a:r>
              <a:rPr lang="en-US" sz="2800" b="1" dirty="0">
                <a:solidFill>
                  <a:schemeClr val="bg1"/>
                </a:solidFill>
              </a:rPr>
              <a:t>Selling and Service</a:t>
            </a:r>
          </a:p>
        </p:txBody>
      </p:sp>
    </p:spTree>
    <p:extLst>
      <p:ext uri="{BB962C8B-B14F-4D97-AF65-F5344CB8AC3E}">
        <p14:creationId xmlns:p14="http://schemas.microsoft.com/office/powerpoint/2010/main" val="2206999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B2C943-CD26-42BD-8968-928E8AB7B7B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5009054" y="369332"/>
            <a:ext cx="4574522" cy="584775"/>
          </a:xfrm>
          <a:prstGeom prst="rect">
            <a:avLst/>
          </a:prstGeom>
          <a:noFill/>
        </p:spPr>
        <p:txBody>
          <a:bodyPr wrap="none" rtlCol="0">
            <a:spAutoFit/>
          </a:bodyPr>
          <a:lstStyle/>
          <a:p>
            <a:r>
              <a:rPr lang="en-US" sz="3200" b="1" dirty="0"/>
              <a:t>Advertising &amp; Promotions</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1636480" y="1323439"/>
            <a:ext cx="10555520" cy="4154984"/>
          </a:xfrm>
          <a:prstGeom prst="rect">
            <a:avLst/>
          </a:prstGeom>
          <a:noFill/>
        </p:spPr>
        <p:txBody>
          <a:bodyPr wrap="square" rtlCol="0">
            <a:spAutoFit/>
          </a:bodyPr>
          <a:lstStyle/>
          <a:p>
            <a:r>
              <a:rPr lang="en-US" sz="2400" b="1" dirty="0"/>
              <a:t>Promotion-anything that includes personal selling, publicity or activities that cause customers to want to make a purchase.  These activities could include contests, social medial, giveaways, coupons, events, promotional gifts, referral incentive programs, rebates and so on.</a:t>
            </a:r>
          </a:p>
          <a:p>
            <a:endParaRPr lang="en-US" sz="2400" b="1" dirty="0"/>
          </a:p>
          <a:p>
            <a:r>
              <a:rPr lang="en-US" sz="2400" b="1" dirty="0"/>
              <a:t>Advertising-the vehicle which a retailer uses to get the message to the customer about a promotion.  Advertising can be done in print (newspapers, magazines, flyers, billboards, social media, etc.) or can be broadcast (TV, radio, etc.)</a:t>
            </a:r>
          </a:p>
          <a:p>
            <a:endParaRPr lang="en-US" sz="2400" b="1" dirty="0"/>
          </a:p>
          <a:p>
            <a:r>
              <a:rPr lang="en-US" sz="2400" b="1" dirty="0"/>
              <a:t>Ads are used to promote the latest trends, a new product, sale merchandise and clearance items.</a:t>
            </a:r>
          </a:p>
        </p:txBody>
      </p:sp>
      <p:pic>
        <p:nvPicPr>
          <p:cNvPr id="4" name="Picture 3" descr="A picture containing stop, sign&#10;&#10;Description generated with very high confidence">
            <a:extLst>
              <a:ext uri="{FF2B5EF4-FFF2-40B4-BE49-F238E27FC236}">
                <a16:creationId xmlns:a16="http://schemas.microsoft.com/office/drawing/2014/main" id="{24855E40-DCD9-436E-9342-A28E62EB2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414" y="5090517"/>
            <a:ext cx="3512734" cy="1767483"/>
          </a:xfrm>
          <a:prstGeom prst="rect">
            <a:avLst/>
          </a:prstGeom>
        </p:spPr>
      </p:pic>
    </p:spTree>
    <p:extLst>
      <p:ext uri="{BB962C8B-B14F-4D97-AF65-F5344CB8AC3E}">
        <p14:creationId xmlns:p14="http://schemas.microsoft.com/office/powerpoint/2010/main" val="222614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7" y="194637"/>
            <a:ext cx="7815345" cy="584775"/>
          </a:xfrm>
          <a:prstGeom prst="rect">
            <a:avLst/>
          </a:prstGeom>
          <a:noFill/>
        </p:spPr>
        <p:txBody>
          <a:bodyPr wrap="none" rtlCol="0">
            <a:spAutoFit/>
          </a:bodyPr>
          <a:lstStyle/>
          <a:p>
            <a:r>
              <a:rPr lang="en-US" sz="3200" b="1" dirty="0"/>
              <a:t>Understanding Pricing Strategies and Policies</a:t>
            </a:r>
            <a:endParaRPr lang="en-US" sz="3200"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7" y="779412"/>
            <a:ext cx="11740507" cy="3416320"/>
          </a:xfrm>
          <a:prstGeom prst="rect">
            <a:avLst/>
          </a:prstGeom>
          <a:noFill/>
        </p:spPr>
        <p:txBody>
          <a:bodyPr wrap="square" rtlCol="0">
            <a:spAutoFit/>
          </a:bodyPr>
          <a:lstStyle/>
          <a:p>
            <a:r>
              <a:rPr lang="en-US" sz="2400" b="1" u="sng" dirty="0"/>
              <a:t>Price Sensitivity</a:t>
            </a:r>
            <a:r>
              <a:rPr lang="en-US" sz="2400" b="1" dirty="0"/>
              <a:t>-the price that the customer is willing to pay for the product</a:t>
            </a:r>
            <a:br>
              <a:rPr lang="en-US" sz="2400" b="1" dirty="0"/>
            </a:br>
            <a:r>
              <a:rPr lang="en-US" sz="2400" b="1" dirty="0"/>
              <a:t>or service based on what benefit the purchase will give them.</a:t>
            </a:r>
          </a:p>
          <a:p>
            <a:endParaRPr lang="en-US" sz="2400" b="1" dirty="0"/>
          </a:p>
          <a:p>
            <a:r>
              <a:rPr lang="en-US" sz="2400" b="1" dirty="0"/>
              <a:t>Retailers must take into account:</a:t>
            </a:r>
          </a:p>
          <a:p>
            <a:pPr marL="457200" indent="-457200">
              <a:buFont typeface="+mj-lt"/>
              <a:buAutoNum type="arabicPeriod"/>
            </a:pPr>
            <a:r>
              <a:rPr lang="en-US" sz="2400" b="1" dirty="0"/>
              <a:t>At what price would a customer find this item too expensive?</a:t>
            </a:r>
          </a:p>
          <a:p>
            <a:pPr marL="457200" indent="-457200">
              <a:buFont typeface="+mj-lt"/>
              <a:buAutoNum type="arabicPeriod"/>
            </a:pPr>
            <a:r>
              <a:rPr lang="en-US" sz="2400" b="1" dirty="0"/>
              <a:t>At what price would a customer find this item priced so low that it’s probably not good quality?</a:t>
            </a:r>
          </a:p>
          <a:p>
            <a:endParaRPr lang="en-US" sz="2400" b="1" dirty="0"/>
          </a:p>
          <a:p>
            <a:endParaRPr lang="en-US" sz="2400" dirty="0"/>
          </a:p>
        </p:txBody>
      </p:sp>
      <p:pic>
        <p:nvPicPr>
          <p:cNvPr id="5" name="Picture 4" descr="A picture containing object&#10;&#10;Description generated with high confidence">
            <a:extLst>
              <a:ext uri="{FF2B5EF4-FFF2-40B4-BE49-F238E27FC236}">
                <a16:creationId xmlns:a16="http://schemas.microsoft.com/office/drawing/2014/main" id="{DD0FF975-E55C-4413-A0A1-43EA2EE3A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252" y="3234362"/>
            <a:ext cx="5437066" cy="3623637"/>
          </a:xfrm>
          <a:prstGeom prst="rect">
            <a:avLst/>
          </a:prstGeom>
        </p:spPr>
      </p:pic>
    </p:spTree>
    <p:extLst>
      <p:ext uri="{BB962C8B-B14F-4D97-AF65-F5344CB8AC3E}">
        <p14:creationId xmlns:p14="http://schemas.microsoft.com/office/powerpoint/2010/main" val="403109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7815345" cy="584775"/>
          </a:xfrm>
          <a:prstGeom prst="rect">
            <a:avLst/>
          </a:prstGeom>
          <a:noFill/>
        </p:spPr>
        <p:txBody>
          <a:bodyPr wrap="none" rtlCol="0">
            <a:spAutoFit/>
          </a:bodyPr>
          <a:lstStyle/>
          <a:p>
            <a:r>
              <a:rPr lang="en-US" sz="3200" b="1" dirty="0"/>
              <a:t>Understanding Pricing Strategies and Policies</a:t>
            </a:r>
            <a:endParaRPr lang="en-US" sz="3200"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8" y="1222311"/>
            <a:ext cx="10555520" cy="2677656"/>
          </a:xfrm>
          <a:prstGeom prst="rect">
            <a:avLst/>
          </a:prstGeom>
          <a:noFill/>
        </p:spPr>
        <p:txBody>
          <a:bodyPr wrap="square" rtlCol="0">
            <a:spAutoFit/>
          </a:bodyPr>
          <a:lstStyle/>
          <a:p>
            <a:r>
              <a:rPr lang="en-US" sz="2400" b="1" u="sng" dirty="0"/>
              <a:t>Price Matching</a:t>
            </a:r>
            <a:r>
              <a:rPr lang="en-US" sz="2400" b="1" dirty="0"/>
              <a:t>-this will help assure customers that they will get the best price and means that if the customer finds the same item priced lower somewhere else, you will give the customer that price at your store.</a:t>
            </a:r>
          </a:p>
          <a:p>
            <a:endParaRPr lang="en-US" sz="2400" b="1" u="sng" dirty="0"/>
          </a:p>
          <a:p>
            <a:r>
              <a:rPr lang="en-US" sz="2400" dirty="0">
                <a:solidFill>
                  <a:srgbClr val="FF0000"/>
                </a:solidFill>
              </a:rPr>
              <a:t>Caution:  Price Matching does not necessarily apply to a brick-and-mortar store price and an online price.  Remember that online pricing is probably lower because they do not have to pay many overhead expenses.</a:t>
            </a:r>
          </a:p>
        </p:txBody>
      </p:sp>
      <p:pic>
        <p:nvPicPr>
          <p:cNvPr id="5" name="Picture 4" descr="A close up of a sign&#10;&#10;Description generated with very high confidence">
            <a:extLst>
              <a:ext uri="{FF2B5EF4-FFF2-40B4-BE49-F238E27FC236}">
                <a16:creationId xmlns:a16="http://schemas.microsoft.com/office/drawing/2014/main" id="{BD7C35D2-CFD3-4595-B609-0FB18649E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063" y="3899967"/>
            <a:ext cx="4958096" cy="3123601"/>
          </a:xfrm>
          <a:prstGeom prst="rect">
            <a:avLst/>
          </a:prstGeom>
        </p:spPr>
      </p:pic>
    </p:spTree>
    <p:extLst>
      <p:ext uri="{BB962C8B-B14F-4D97-AF65-F5344CB8AC3E}">
        <p14:creationId xmlns:p14="http://schemas.microsoft.com/office/powerpoint/2010/main" val="241345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7815345" cy="584775"/>
          </a:xfrm>
          <a:prstGeom prst="rect">
            <a:avLst/>
          </a:prstGeom>
          <a:noFill/>
        </p:spPr>
        <p:txBody>
          <a:bodyPr wrap="none" rtlCol="0">
            <a:spAutoFit/>
          </a:bodyPr>
          <a:lstStyle/>
          <a:p>
            <a:r>
              <a:rPr lang="en-US" sz="3200" b="1" dirty="0"/>
              <a:t>Understanding Pricing Strategies and Policies</a:t>
            </a:r>
            <a:endParaRPr lang="en-US" sz="3200"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8" y="1222311"/>
            <a:ext cx="10555520" cy="4524315"/>
          </a:xfrm>
          <a:prstGeom prst="rect">
            <a:avLst/>
          </a:prstGeom>
          <a:noFill/>
        </p:spPr>
        <p:txBody>
          <a:bodyPr wrap="square" rtlCol="0">
            <a:spAutoFit/>
          </a:bodyPr>
          <a:lstStyle/>
          <a:p>
            <a:r>
              <a:rPr lang="en-US" sz="2400" b="1" u="sng" dirty="0"/>
              <a:t>Psychological Pricing</a:t>
            </a:r>
            <a:r>
              <a:rPr lang="en-US" sz="2400" b="1" dirty="0"/>
              <a:t>-techniques that help create an illusion for customers.  Examples are:</a:t>
            </a:r>
          </a:p>
          <a:p>
            <a:r>
              <a:rPr lang="en-US" sz="2400" b="1" u="sng" dirty="0"/>
              <a:t>Odd and Even Pricing</a:t>
            </a:r>
            <a:r>
              <a:rPr lang="en-US" sz="2400" b="1" dirty="0"/>
              <a:t>-setting all prices in either an odd or even number.  Using odd numbers ($.79, $9.95, $699) you convey a feeling of a bargain.  Using even numbers ($10, $50, $100) you convey a feeling of quality.</a:t>
            </a:r>
          </a:p>
          <a:p>
            <a:endParaRPr lang="en-US" sz="2400" b="1" dirty="0"/>
          </a:p>
          <a:p>
            <a:r>
              <a:rPr lang="en-US" sz="2400" b="1" u="sng" dirty="0"/>
              <a:t>Loss-Leader Pricing</a:t>
            </a:r>
            <a:r>
              <a:rPr lang="en-US" sz="2400" b="1" dirty="0"/>
              <a:t>-used to increase store traffic by offering a very popular item for a sale at below-cost pricing.  </a:t>
            </a:r>
          </a:p>
          <a:p>
            <a:r>
              <a:rPr lang="en-US" sz="2400" b="1" dirty="0"/>
              <a:t>Example:  Winn Dixie purchases dozens of eggs from a farmer </a:t>
            </a:r>
            <a:br>
              <a:rPr lang="en-US" sz="2400" b="1" dirty="0"/>
            </a:br>
            <a:r>
              <a:rPr lang="en-US" sz="2400" b="1" dirty="0"/>
              <a:t>at $.89/dozen.  They normally sell them to customers at </a:t>
            </a:r>
            <a:br>
              <a:rPr lang="en-US" sz="2400" b="1" dirty="0"/>
            </a:br>
            <a:r>
              <a:rPr lang="en-US" sz="2400" b="1" dirty="0"/>
              <a:t>$1.49/dozen, but they want to use eggs as a </a:t>
            </a:r>
            <a:r>
              <a:rPr lang="en-US" sz="2400" b="1" i="1" dirty="0"/>
              <a:t>loss leader </a:t>
            </a:r>
            <a:r>
              <a:rPr lang="en-US" sz="2400" b="1" dirty="0"/>
              <a:t>to </a:t>
            </a:r>
            <a:br>
              <a:rPr lang="en-US" sz="2400" b="1" dirty="0"/>
            </a:br>
            <a:r>
              <a:rPr lang="en-US" sz="2400" b="1" dirty="0"/>
              <a:t>get customers in the store, so they sell them at $.79/dozen.</a:t>
            </a:r>
            <a:endParaRPr lang="en-US" sz="2400" dirty="0"/>
          </a:p>
        </p:txBody>
      </p:sp>
      <p:pic>
        <p:nvPicPr>
          <p:cNvPr id="5" name="Picture 4" descr="A close up of a sign&#10;&#10;Description generated with very high confidence">
            <a:extLst>
              <a:ext uri="{FF2B5EF4-FFF2-40B4-BE49-F238E27FC236}">
                <a16:creationId xmlns:a16="http://schemas.microsoft.com/office/drawing/2014/main" id="{8DE06E6C-5D28-4EBD-A8F2-08CA683E5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708" y="4365365"/>
            <a:ext cx="3983948" cy="2234241"/>
          </a:xfrm>
          <a:prstGeom prst="rect">
            <a:avLst/>
          </a:prstGeom>
        </p:spPr>
      </p:pic>
    </p:spTree>
    <p:extLst>
      <p:ext uri="{BB962C8B-B14F-4D97-AF65-F5344CB8AC3E}">
        <p14:creationId xmlns:p14="http://schemas.microsoft.com/office/powerpoint/2010/main" val="274994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7815345" cy="584775"/>
          </a:xfrm>
          <a:prstGeom prst="rect">
            <a:avLst/>
          </a:prstGeom>
          <a:noFill/>
        </p:spPr>
        <p:txBody>
          <a:bodyPr wrap="none" rtlCol="0">
            <a:spAutoFit/>
          </a:bodyPr>
          <a:lstStyle/>
          <a:p>
            <a:r>
              <a:rPr lang="en-US" sz="3200" b="1" dirty="0"/>
              <a:t>Understanding Pricing Strategies and Policies</a:t>
            </a:r>
            <a:endParaRPr lang="en-US" sz="3200"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7" y="1222311"/>
            <a:ext cx="11574355" cy="4893647"/>
          </a:xfrm>
          <a:prstGeom prst="rect">
            <a:avLst/>
          </a:prstGeom>
          <a:noFill/>
        </p:spPr>
        <p:txBody>
          <a:bodyPr wrap="square" rtlCol="0">
            <a:spAutoFit/>
          </a:bodyPr>
          <a:lstStyle/>
          <a:p>
            <a:r>
              <a:rPr lang="en-US" sz="2400" b="1" dirty="0"/>
              <a:t>Calculate the Discount-a good sales associate should be able to calculate a </a:t>
            </a:r>
            <a:br>
              <a:rPr lang="en-US" sz="2400" b="1" dirty="0"/>
            </a:br>
            <a:r>
              <a:rPr lang="en-US" sz="2400" b="1" dirty="0"/>
              <a:t>discount in their head or at least using a calculator.  A simple method to figure a </a:t>
            </a:r>
            <a:br>
              <a:rPr lang="en-US" sz="2400" b="1" dirty="0"/>
            </a:br>
            <a:r>
              <a:rPr lang="en-US" sz="2400" b="1" dirty="0"/>
              <a:t>discount is</a:t>
            </a:r>
          </a:p>
          <a:p>
            <a:r>
              <a:rPr lang="en-US" sz="2400" b="1" dirty="0"/>
              <a:t>Step 1:  Subtract the discount from 100%</a:t>
            </a:r>
          </a:p>
          <a:p>
            <a:r>
              <a:rPr lang="en-US" sz="2400" b="1" dirty="0"/>
              <a:t>Step 2:  Convert the percentage to a decimal</a:t>
            </a:r>
          </a:p>
          <a:p>
            <a:r>
              <a:rPr lang="en-US" sz="2400" b="1" dirty="0"/>
              <a:t>Step 3:  Multiply the original price by the decimal amount (round to nearest penny)</a:t>
            </a:r>
          </a:p>
          <a:p>
            <a:endParaRPr lang="en-US" sz="2400" b="1" dirty="0"/>
          </a:p>
          <a:p>
            <a:r>
              <a:rPr lang="en-US" sz="2400" b="1" dirty="0"/>
              <a:t>Example:  All books are 30% off.  A customer wants a book that is originally priced at $19.95.</a:t>
            </a:r>
          </a:p>
          <a:p>
            <a:pPr lvl="1"/>
            <a:r>
              <a:rPr lang="en-US" sz="2400" b="1" dirty="0"/>
              <a:t>Step 1:  100% - 30% = 70%</a:t>
            </a:r>
          </a:p>
          <a:p>
            <a:pPr lvl="1"/>
            <a:r>
              <a:rPr lang="en-US" sz="2400" b="1" dirty="0"/>
              <a:t>Step 2:  70% becomes .70 (move decimal place 2 places to left)</a:t>
            </a:r>
          </a:p>
          <a:p>
            <a:pPr lvl="1"/>
            <a:r>
              <a:rPr lang="en-US" sz="2400" b="1" dirty="0"/>
              <a:t>Step 3:  $19.95 X .70 = $13.965 which would round to $13.97 </a:t>
            </a:r>
            <a:br>
              <a:rPr lang="en-US" sz="2400" b="1" dirty="0"/>
            </a:br>
            <a:r>
              <a:rPr lang="en-US" sz="2400" b="1" dirty="0"/>
              <a:t>               (the amount the customer would pay</a:t>
            </a:r>
          </a:p>
        </p:txBody>
      </p:sp>
      <p:pic>
        <p:nvPicPr>
          <p:cNvPr id="5" name="Picture 4" descr="A close up of a sign&#10;&#10;Description generated with very high confidence">
            <a:extLst>
              <a:ext uri="{FF2B5EF4-FFF2-40B4-BE49-F238E27FC236}">
                <a16:creationId xmlns:a16="http://schemas.microsoft.com/office/drawing/2014/main" id="{CEB89EC8-9943-441C-B379-B59309AA5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354" y="5317699"/>
            <a:ext cx="3587646" cy="1793823"/>
          </a:xfrm>
          <a:prstGeom prst="rect">
            <a:avLst/>
          </a:prstGeom>
        </p:spPr>
      </p:pic>
    </p:spTree>
    <p:extLst>
      <p:ext uri="{BB962C8B-B14F-4D97-AF65-F5344CB8AC3E}">
        <p14:creationId xmlns:p14="http://schemas.microsoft.com/office/powerpoint/2010/main" val="62596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7815345" cy="584775"/>
          </a:xfrm>
          <a:prstGeom prst="rect">
            <a:avLst/>
          </a:prstGeom>
          <a:noFill/>
        </p:spPr>
        <p:txBody>
          <a:bodyPr wrap="none" rtlCol="0">
            <a:spAutoFit/>
          </a:bodyPr>
          <a:lstStyle/>
          <a:p>
            <a:r>
              <a:rPr lang="en-US" sz="3200" b="1" dirty="0"/>
              <a:t>Understanding Pricing Strategies and Policies</a:t>
            </a:r>
            <a:endParaRPr lang="en-US" sz="3200"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8" y="1222311"/>
            <a:ext cx="10555520" cy="4524315"/>
          </a:xfrm>
          <a:prstGeom prst="rect">
            <a:avLst/>
          </a:prstGeom>
          <a:noFill/>
        </p:spPr>
        <p:txBody>
          <a:bodyPr wrap="square" rtlCol="0">
            <a:spAutoFit/>
          </a:bodyPr>
          <a:lstStyle/>
          <a:p>
            <a:r>
              <a:rPr lang="en-US" sz="2400" b="1" dirty="0"/>
              <a:t>Sales Tax-almost every state and local government impose a sales tax on purchases.  These can range from a low of 2.9% to a high of 11%.</a:t>
            </a:r>
          </a:p>
          <a:p>
            <a:endParaRPr lang="en-US" sz="2400" b="1" dirty="0"/>
          </a:p>
          <a:p>
            <a:r>
              <a:rPr lang="en-US" sz="2400" b="1" dirty="0"/>
              <a:t>Example:</a:t>
            </a:r>
          </a:p>
          <a:p>
            <a:r>
              <a:rPr lang="en-US" sz="2400" b="1" dirty="0"/>
              <a:t>Your state might impose a sales tax of 5%.</a:t>
            </a:r>
          </a:p>
          <a:p>
            <a:r>
              <a:rPr lang="en-US" sz="2400" b="1" dirty="0"/>
              <a:t>Your city might impose a sales tax of 4%.</a:t>
            </a:r>
          </a:p>
          <a:p>
            <a:r>
              <a:rPr lang="en-US" sz="2400" b="1" dirty="0"/>
              <a:t>This means you must pay a total of 9% in sales taxes on </a:t>
            </a:r>
            <a:br>
              <a:rPr lang="en-US" sz="2400" b="1" dirty="0"/>
            </a:br>
            <a:r>
              <a:rPr lang="en-US" sz="2400" b="1" dirty="0"/>
              <a:t>your purchase.</a:t>
            </a:r>
          </a:p>
          <a:p>
            <a:endParaRPr lang="en-US" sz="2400" b="1" dirty="0"/>
          </a:p>
          <a:p>
            <a:r>
              <a:rPr lang="en-US" sz="2400" b="1" dirty="0"/>
              <a:t>Purchase a car for $10,000 and the sales taxes would be </a:t>
            </a:r>
            <a:br>
              <a:rPr lang="en-US" sz="2400" b="1" dirty="0"/>
            </a:br>
            <a:r>
              <a:rPr lang="en-US" sz="2400" b="1" dirty="0"/>
              <a:t>$900 ($10,000 X 9%).  This means you would need to pay </a:t>
            </a:r>
            <a:br>
              <a:rPr lang="en-US" sz="2400" b="1" dirty="0"/>
            </a:br>
            <a:r>
              <a:rPr lang="en-US" sz="2400" b="1" dirty="0"/>
              <a:t>$10,900 for the car.</a:t>
            </a:r>
          </a:p>
        </p:txBody>
      </p:sp>
      <p:pic>
        <p:nvPicPr>
          <p:cNvPr id="5" name="Picture 4" descr="A drawing of a cartoon character&#10;&#10;Description generated with high confidence">
            <a:extLst>
              <a:ext uri="{FF2B5EF4-FFF2-40B4-BE49-F238E27FC236}">
                <a16:creationId xmlns:a16="http://schemas.microsoft.com/office/drawing/2014/main" id="{0ABE755A-592A-40B1-A681-AA99C5734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686" y="2398315"/>
            <a:ext cx="3333750" cy="2847975"/>
          </a:xfrm>
          <a:prstGeom prst="rect">
            <a:avLst/>
          </a:prstGeom>
        </p:spPr>
      </p:pic>
    </p:spTree>
    <p:extLst>
      <p:ext uri="{BB962C8B-B14F-4D97-AF65-F5344CB8AC3E}">
        <p14:creationId xmlns:p14="http://schemas.microsoft.com/office/powerpoint/2010/main" val="112186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289961" y="557522"/>
            <a:ext cx="11262250" cy="5509200"/>
          </a:xfrm>
          <a:prstGeom prst="rect">
            <a:avLst/>
          </a:prstGeom>
          <a:noFill/>
        </p:spPr>
        <p:txBody>
          <a:bodyPr wrap="none" rtlCol="0">
            <a:spAutoFit/>
          </a:bodyPr>
          <a:lstStyle/>
          <a:p>
            <a:r>
              <a:rPr lang="en-US" sz="3200" b="1" dirty="0"/>
              <a:t>Chapter 4:  Selling and Service</a:t>
            </a:r>
          </a:p>
          <a:p>
            <a:endParaRPr lang="en-US" sz="3200" dirty="0"/>
          </a:p>
          <a:p>
            <a:r>
              <a:rPr lang="en-US" sz="3200" dirty="0"/>
              <a:t>4.2 Gain Customer Commitment and Close the Sale</a:t>
            </a:r>
          </a:p>
          <a:p>
            <a:r>
              <a:rPr lang="en-US" sz="3200" dirty="0"/>
              <a:t>       Listen and/or observe customers for verbal or nonverbal cues </a:t>
            </a:r>
            <a:br>
              <a:rPr lang="en-US" sz="3200" dirty="0"/>
            </a:br>
            <a:r>
              <a:rPr lang="en-US" sz="3200" dirty="0"/>
              <a:t>       indicating purchase intent</a:t>
            </a:r>
          </a:p>
          <a:p>
            <a:r>
              <a:rPr lang="en-US" sz="3200" dirty="0"/>
              <a:t>       Discuss the specifics of the sale (e.g. deliver and/or installation</a:t>
            </a:r>
            <a:br>
              <a:rPr lang="en-US" sz="3200" dirty="0"/>
            </a:br>
            <a:r>
              <a:rPr lang="en-US" sz="3200" dirty="0"/>
              <a:t>       date, financing, warranties and product protection plan</a:t>
            </a:r>
          </a:p>
          <a:p>
            <a:r>
              <a:rPr lang="en-US" sz="3200" dirty="0"/>
              <a:t>       Identify and suggest additional products and services to the</a:t>
            </a:r>
            <a:br>
              <a:rPr lang="en-US" sz="3200" dirty="0"/>
            </a:br>
            <a:r>
              <a:rPr lang="en-US" sz="3200" dirty="0"/>
              <a:t>       customer that complement the sale</a:t>
            </a:r>
          </a:p>
          <a:p>
            <a:r>
              <a:rPr lang="en-US" sz="3200" dirty="0"/>
              <a:t>       Confirm sale information with the customer</a:t>
            </a:r>
          </a:p>
          <a:p>
            <a:r>
              <a:rPr lang="en-US" sz="3200" dirty="0"/>
              <a:t>       Complete sales transaction with the customer</a:t>
            </a:r>
          </a:p>
        </p:txBody>
      </p:sp>
      <p:sp>
        <p:nvSpPr>
          <p:cNvPr id="5" name="Oval 4">
            <a:extLst>
              <a:ext uri="{FF2B5EF4-FFF2-40B4-BE49-F238E27FC236}">
                <a16:creationId xmlns:a16="http://schemas.microsoft.com/office/drawing/2014/main" id="{5C6E51DA-5B93-4265-8DFC-08DC45EC4CB1}"/>
              </a:ext>
            </a:extLst>
          </p:cNvPr>
          <p:cNvSpPr/>
          <p:nvPr/>
        </p:nvSpPr>
        <p:spPr>
          <a:xfrm>
            <a:off x="790585" y="2251523"/>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D3A0EC5-FBAF-4DF7-B8F8-ED55E53615F1}"/>
              </a:ext>
            </a:extLst>
          </p:cNvPr>
          <p:cNvSpPr/>
          <p:nvPr/>
        </p:nvSpPr>
        <p:spPr>
          <a:xfrm>
            <a:off x="796799" y="3201663"/>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98FDCFF-3A3F-40AF-A571-482EF00ECAC7}"/>
              </a:ext>
            </a:extLst>
          </p:cNvPr>
          <p:cNvSpPr/>
          <p:nvPr/>
        </p:nvSpPr>
        <p:spPr>
          <a:xfrm>
            <a:off x="790585" y="5197377"/>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3374B4B2-59DF-40EF-A12B-6B600F715E82}"/>
              </a:ext>
            </a:extLst>
          </p:cNvPr>
          <p:cNvSpPr/>
          <p:nvPr/>
        </p:nvSpPr>
        <p:spPr>
          <a:xfrm>
            <a:off x="790585" y="4151803"/>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36DAB9B-AD47-44F9-81CE-A4196572D9DF}"/>
              </a:ext>
            </a:extLst>
          </p:cNvPr>
          <p:cNvSpPr/>
          <p:nvPr/>
        </p:nvSpPr>
        <p:spPr>
          <a:xfrm>
            <a:off x="790585" y="5625920"/>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516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8262DA-A60D-4695-899A-676B285C8FCF}"/>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C3FC0C1-C709-44D8-8318-94E7CBB46950}"/>
              </a:ext>
            </a:extLst>
          </p:cNvPr>
          <p:cNvSpPr txBox="1"/>
          <p:nvPr/>
        </p:nvSpPr>
        <p:spPr>
          <a:xfrm>
            <a:off x="1601805" y="1161523"/>
            <a:ext cx="10755086" cy="3970318"/>
          </a:xfrm>
          <a:prstGeom prst="rect">
            <a:avLst/>
          </a:prstGeom>
          <a:noFill/>
        </p:spPr>
        <p:txBody>
          <a:bodyPr wrap="square" rtlCol="0">
            <a:spAutoFit/>
          </a:bodyPr>
          <a:lstStyle/>
          <a:p>
            <a:r>
              <a:rPr lang="en-US" sz="2800" b="1" dirty="0"/>
              <a:t>A good salespersons pays attention to customers to determine when they are ready to make a purchase.</a:t>
            </a:r>
          </a:p>
          <a:p>
            <a:endParaRPr lang="en-US" sz="2800" b="1" dirty="0"/>
          </a:p>
          <a:p>
            <a:r>
              <a:rPr lang="en-US" sz="2800" b="1" dirty="0"/>
              <a:t>Verbal Clues-listen for statements such as “I’ll take this one,” or something more subtle like, “I really like the red one.”</a:t>
            </a:r>
          </a:p>
          <a:p>
            <a:endParaRPr lang="en-US" sz="2800" b="1" dirty="0"/>
          </a:p>
          <a:p>
            <a:pPr lvl="5"/>
            <a:r>
              <a:rPr lang="en-US" sz="2800" b="1" dirty="0"/>
              <a:t>Non-Verbal Clues-body language doesn’t lie, so if you become good at recognizing a person’s body language, you will be good at closing the sale.  </a:t>
            </a:r>
            <a:endParaRPr lang="en-US" sz="2800" dirty="0"/>
          </a:p>
        </p:txBody>
      </p:sp>
      <p:sp>
        <p:nvSpPr>
          <p:cNvPr id="7" name="TextBox 6">
            <a:extLst>
              <a:ext uri="{FF2B5EF4-FFF2-40B4-BE49-F238E27FC236}">
                <a16:creationId xmlns:a16="http://schemas.microsoft.com/office/drawing/2014/main" id="{F9BFC000-9E18-4993-8800-5C163321C5EF}"/>
              </a:ext>
            </a:extLst>
          </p:cNvPr>
          <p:cNvSpPr txBox="1"/>
          <p:nvPr/>
        </p:nvSpPr>
        <p:spPr>
          <a:xfrm>
            <a:off x="2923027" y="412356"/>
            <a:ext cx="6538328" cy="584775"/>
          </a:xfrm>
          <a:prstGeom prst="rect">
            <a:avLst/>
          </a:prstGeom>
          <a:noFill/>
        </p:spPr>
        <p:txBody>
          <a:bodyPr wrap="none" rtlCol="0">
            <a:spAutoFit/>
          </a:bodyPr>
          <a:lstStyle/>
          <a:p>
            <a:r>
              <a:rPr lang="en-US" sz="3200" b="1" dirty="0"/>
              <a:t>Observing Customers for Buying Cues</a:t>
            </a:r>
            <a:endParaRPr lang="en-US" dirty="0"/>
          </a:p>
        </p:txBody>
      </p:sp>
      <p:pic>
        <p:nvPicPr>
          <p:cNvPr id="4" name="Picture 3" descr="A group of people posing for the camera&#10;&#10;Description generated with very high confidence">
            <a:extLst>
              <a:ext uri="{FF2B5EF4-FFF2-40B4-BE49-F238E27FC236}">
                <a16:creationId xmlns:a16="http://schemas.microsoft.com/office/drawing/2014/main" id="{13CA3B4C-5425-4929-A735-5D4C82C59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1318"/>
            <a:ext cx="3983142" cy="3146682"/>
          </a:xfrm>
          <a:prstGeom prst="rect">
            <a:avLst/>
          </a:prstGeom>
        </p:spPr>
      </p:pic>
    </p:spTree>
    <p:extLst>
      <p:ext uri="{BB962C8B-B14F-4D97-AF65-F5344CB8AC3E}">
        <p14:creationId xmlns:p14="http://schemas.microsoft.com/office/powerpoint/2010/main" val="610069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82F79D-88C6-43D9-BE95-94385CB613AE}"/>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90FED581-3C4D-4786-B927-C82EDAE2819C}"/>
              </a:ext>
            </a:extLst>
          </p:cNvPr>
          <p:cNvSpPr txBox="1"/>
          <p:nvPr/>
        </p:nvSpPr>
        <p:spPr>
          <a:xfrm>
            <a:off x="3121268" y="508651"/>
            <a:ext cx="8222507" cy="1077218"/>
          </a:xfrm>
          <a:prstGeom prst="rect">
            <a:avLst/>
          </a:prstGeom>
          <a:noFill/>
        </p:spPr>
        <p:txBody>
          <a:bodyPr wrap="none" rtlCol="0">
            <a:spAutoFit/>
          </a:bodyPr>
          <a:lstStyle/>
          <a:p>
            <a:r>
              <a:rPr lang="en-US" sz="3200" b="1" dirty="0"/>
              <a:t>Identifying and Suggesting Additional Products </a:t>
            </a:r>
            <a:br>
              <a:rPr lang="en-US" sz="3200" b="1" dirty="0"/>
            </a:br>
            <a:r>
              <a:rPr lang="en-US" sz="3200" b="1" dirty="0"/>
              <a:t>and Services</a:t>
            </a:r>
            <a:endParaRPr lang="en-US" sz="3200" dirty="0"/>
          </a:p>
        </p:txBody>
      </p:sp>
      <p:sp>
        <p:nvSpPr>
          <p:cNvPr id="8" name="TextBox 7">
            <a:extLst>
              <a:ext uri="{FF2B5EF4-FFF2-40B4-BE49-F238E27FC236}">
                <a16:creationId xmlns:a16="http://schemas.microsoft.com/office/drawing/2014/main" id="{0AC3721B-E2D1-46F9-AF2E-4CB160CB8FD1}"/>
              </a:ext>
            </a:extLst>
          </p:cNvPr>
          <p:cNvSpPr txBox="1"/>
          <p:nvPr/>
        </p:nvSpPr>
        <p:spPr>
          <a:xfrm>
            <a:off x="1274621" y="1650252"/>
            <a:ext cx="10415451" cy="1200329"/>
          </a:xfrm>
          <a:prstGeom prst="rect">
            <a:avLst/>
          </a:prstGeom>
          <a:noFill/>
        </p:spPr>
        <p:txBody>
          <a:bodyPr wrap="square" rtlCol="0">
            <a:spAutoFit/>
          </a:bodyPr>
          <a:lstStyle/>
          <a:p>
            <a:r>
              <a:rPr lang="en-US" sz="2400" b="1" dirty="0"/>
              <a:t>It is the sales associate’s responsibility to complete the sale by giving your customers the chance to make their purchase AND buy any additional items that might “accessorize” their purchase.</a:t>
            </a:r>
            <a:endParaRPr lang="en-US" sz="2400" dirty="0"/>
          </a:p>
        </p:txBody>
      </p:sp>
      <p:sp>
        <p:nvSpPr>
          <p:cNvPr id="3" name="TextBox 2">
            <a:extLst>
              <a:ext uri="{FF2B5EF4-FFF2-40B4-BE49-F238E27FC236}">
                <a16:creationId xmlns:a16="http://schemas.microsoft.com/office/drawing/2014/main" id="{EF60B38C-231B-4BD5-8B4F-6D8610561089}"/>
              </a:ext>
            </a:extLst>
          </p:cNvPr>
          <p:cNvSpPr txBox="1"/>
          <p:nvPr/>
        </p:nvSpPr>
        <p:spPr>
          <a:xfrm>
            <a:off x="1274621" y="3355596"/>
            <a:ext cx="9924176" cy="2000548"/>
          </a:xfrm>
          <a:prstGeom prst="rect">
            <a:avLst/>
          </a:prstGeom>
          <a:noFill/>
        </p:spPr>
        <p:txBody>
          <a:bodyPr wrap="square" rtlCol="0">
            <a:spAutoFit/>
          </a:bodyPr>
          <a:lstStyle/>
          <a:p>
            <a:r>
              <a:rPr lang="en-US" sz="2800" b="1" dirty="0"/>
              <a:t>Sales Process in Action</a:t>
            </a:r>
          </a:p>
          <a:p>
            <a:r>
              <a:rPr lang="en-US" sz="2400" dirty="0"/>
              <a:t>Step 1: Recognize Buying Cues</a:t>
            </a:r>
          </a:p>
          <a:p>
            <a:r>
              <a:rPr lang="en-US" sz="2400" dirty="0"/>
              <a:t>Step 2: Offer Assistance</a:t>
            </a:r>
          </a:p>
          <a:p>
            <a:r>
              <a:rPr lang="en-US" sz="2400" dirty="0"/>
              <a:t>Step 3: Suggest an Additional Product/Service to Complement the Sale</a:t>
            </a:r>
          </a:p>
          <a:p>
            <a:r>
              <a:rPr lang="en-US" sz="2400" dirty="0"/>
              <a:t>Step 4: Close the Sale</a:t>
            </a:r>
          </a:p>
        </p:txBody>
      </p:sp>
    </p:spTree>
    <p:extLst>
      <p:ext uri="{BB962C8B-B14F-4D97-AF65-F5344CB8AC3E}">
        <p14:creationId xmlns:p14="http://schemas.microsoft.com/office/powerpoint/2010/main" val="108396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DE9A1E-D948-4977-AE0B-F52259DE81DE}"/>
              </a:ext>
            </a:extLst>
          </p:cNvPr>
          <p:cNvSpPr txBox="1"/>
          <p:nvPr/>
        </p:nvSpPr>
        <p:spPr>
          <a:xfrm>
            <a:off x="589131" y="325270"/>
            <a:ext cx="8222507" cy="1077218"/>
          </a:xfrm>
          <a:prstGeom prst="rect">
            <a:avLst/>
          </a:prstGeom>
          <a:noFill/>
        </p:spPr>
        <p:txBody>
          <a:bodyPr wrap="none" rtlCol="0">
            <a:spAutoFit/>
          </a:bodyPr>
          <a:lstStyle/>
          <a:p>
            <a:r>
              <a:rPr lang="en-US" sz="3200" b="1" dirty="0"/>
              <a:t>Identifying and Suggesting Additional Products </a:t>
            </a:r>
            <a:br>
              <a:rPr lang="en-US" sz="3200" b="1" dirty="0"/>
            </a:br>
            <a:r>
              <a:rPr lang="en-US" sz="3200" b="1" dirty="0"/>
              <a:t>and Services</a:t>
            </a:r>
            <a:endParaRPr lang="en-US" sz="3200" dirty="0"/>
          </a:p>
        </p:txBody>
      </p:sp>
      <p:sp>
        <p:nvSpPr>
          <p:cNvPr id="8" name="TextBox 7">
            <a:extLst>
              <a:ext uri="{FF2B5EF4-FFF2-40B4-BE49-F238E27FC236}">
                <a16:creationId xmlns:a16="http://schemas.microsoft.com/office/drawing/2014/main" id="{42FF97B2-BA6F-4201-AF14-8A96F3FF0878}"/>
              </a:ext>
            </a:extLst>
          </p:cNvPr>
          <p:cNvSpPr txBox="1"/>
          <p:nvPr/>
        </p:nvSpPr>
        <p:spPr>
          <a:xfrm>
            <a:off x="589131" y="1496925"/>
            <a:ext cx="10697178" cy="1938992"/>
          </a:xfrm>
          <a:prstGeom prst="rect">
            <a:avLst/>
          </a:prstGeom>
          <a:noFill/>
        </p:spPr>
        <p:txBody>
          <a:bodyPr wrap="square" rtlCol="0">
            <a:spAutoFit/>
          </a:bodyPr>
          <a:lstStyle/>
          <a:p>
            <a:r>
              <a:rPr lang="en-US" sz="2400" b="1" dirty="0"/>
              <a:t>Once the sale has been made, it is your job to go over the </a:t>
            </a:r>
          </a:p>
          <a:p>
            <a:pPr marL="342900" indent="-342900">
              <a:buFont typeface="Arial" panose="020B0604020202020204" pitchFamily="34" charset="0"/>
              <a:buChar char="•"/>
            </a:pPr>
            <a:r>
              <a:rPr lang="en-US" sz="2400" b="1" dirty="0"/>
              <a:t>Warranty</a:t>
            </a:r>
          </a:p>
          <a:p>
            <a:pPr marL="342900" indent="-342900">
              <a:buFont typeface="Arial" panose="020B0604020202020204" pitchFamily="34" charset="0"/>
              <a:buChar char="•"/>
            </a:pPr>
            <a:r>
              <a:rPr lang="en-US" sz="2400" b="1" dirty="0"/>
              <a:t>Extended service plan</a:t>
            </a:r>
          </a:p>
          <a:p>
            <a:pPr marL="342900" indent="-342900">
              <a:buFont typeface="Arial" panose="020B0604020202020204" pitchFamily="34" charset="0"/>
              <a:buChar char="•"/>
            </a:pPr>
            <a:r>
              <a:rPr lang="en-US" sz="2400" b="1" dirty="0"/>
              <a:t>Delivery and/or installation, and the</a:t>
            </a:r>
          </a:p>
          <a:p>
            <a:pPr marL="342900" indent="-342900">
              <a:buFont typeface="Arial" panose="020B0604020202020204" pitchFamily="34" charset="0"/>
              <a:buChar char="•"/>
            </a:pPr>
            <a:r>
              <a:rPr lang="en-US" sz="2400" b="1" dirty="0"/>
              <a:t>Return or exchange policy</a:t>
            </a:r>
            <a:endParaRPr lang="en-US" sz="2400" dirty="0"/>
          </a:p>
        </p:txBody>
      </p:sp>
      <p:pic>
        <p:nvPicPr>
          <p:cNvPr id="4" name="Picture 3" descr="A close up of a sign&#10;&#10;Description generated with very high confidence">
            <a:extLst>
              <a:ext uri="{FF2B5EF4-FFF2-40B4-BE49-F238E27FC236}">
                <a16:creationId xmlns:a16="http://schemas.microsoft.com/office/drawing/2014/main" id="{CD47B618-CA67-4FCC-99B8-250FF488F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518" y="3530354"/>
            <a:ext cx="8764997" cy="3277347"/>
          </a:xfrm>
          <a:prstGeom prst="rect">
            <a:avLst/>
          </a:prstGeom>
        </p:spPr>
      </p:pic>
    </p:spTree>
    <p:extLst>
      <p:ext uri="{BB962C8B-B14F-4D97-AF65-F5344CB8AC3E}">
        <p14:creationId xmlns:p14="http://schemas.microsoft.com/office/powerpoint/2010/main" val="106132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74708" y="247041"/>
            <a:ext cx="11109820" cy="6278642"/>
          </a:xfrm>
          <a:prstGeom prst="rect">
            <a:avLst/>
          </a:prstGeom>
          <a:noFill/>
        </p:spPr>
        <p:txBody>
          <a:bodyPr wrap="square" rtlCol="0">
            <a:spAutoFit/>
          </a:bodyPr>
          <a:lstStyle/>
          <a:p>
            <a:r>
              <a:rPr lang="en-US" sz="3200" b="1" dirty="0"/>
              <a:t>Chapter 4:  Selling and Service</a:t>
            </a:r>
          </a:p>
          <a:p>
            <a:endParaRPr lang="en-US" sz="3200" dirty="0"/>
          </a:p>
          <a:p>
            <a:r>
              <a:rPr lang="en-US" sz="3200" dirty="0"/>
              <a:t>4.1 Prepare for Selling</a:t>
            </a:r>
          </a:p>
          <a:p>
            <a:r>
              <a:rPr lang="en-US" sz="3200" dirty="0"/>
              <a:t>       Identify the needs and characteristics of customers within the </a:t>
            </a:r>
            <a:br>
              <a:rPr lang="en-US" sz="3200" dirty="0"/>
            </a:br>
            <a:r>
              <a:rPr lang="en-US" sz="3200" dirty="0"/>
              <a:t>       target market and customize sales approach accordingly</a:t>
            </a:r>
          </a:p>
          <a:p>
            <a:r>
              <a:rPr lang="en-US" sz="3200" dirty="0"/>
              <a:t>       Serve as an expert regarding relevant company and industry </a:t>
            </a:r>
            <a:br>
              <a:rPr lang="en-US" sz="3200" dirty="0"/>
            </a:br>
            <a:r>
              <a:rPr lang="en-US" sz="3200" dirty="0"/>
              <a:t>       pricing strategies, company policy, regulatory compliance, </a:t>
            </a:r>
            <a:br>
              <a:rPr lang="en-US" sz="3200" dirty="0"/>
            </a:br>
            <a:r>
              <a:rPr lang="en-US" sz="3200" dirty="0"/>
              <a:t>       product knowledge and company services</a:t>
            </a:r>
          </a:p>
          <a:p>
            <a:r>
              <a:rPr lang="en-US" sz="3200" dirty="0"/>
              <a:t>       Support the development and execution of strategies for </a:t>
            </a:r>
            <a:br>
              <a:rPr lang="en-US" sz="3200" dirty="0"/>
            </a:br>
            <a:r>
              <a:rPr lang="en-US" sz="3200" dirty="0"/>
              <a:t>       selling products and/or services</a:t>
            </a:r>
            <a:br>
              <a:rPr lang="en-US" sz="3200" dirty="0"/>
            </a:br>
            <a:r>
              <a:rPr lang="en-US" sz="3200" dirty="0"/>
              <a:t>       Remain knowledgeable of sales goals, their implications and </a:t>
            </a:r>
            <a:br>
              <a:rPr lang="en-US" sz="3200" dirty="0"/>
            </a:br>
            <a:r>
              <a:rPr lang="en-US" sz="3200" dirty="0"/>
              <a:t>       how they are based on current and past performance</a:t>
            </a:r>
          </a:p>
          <a:p>
            <a:endParaRPr lang="en-US" dirty="0"/>
          </a:p>
        </p:txBody>
      </p:sp>
      <p:sp>
        <p:nvSpPr>
          <p:cNvPr id="5" name="Oval 4">
            <a:extLst>
              <a:ext uri="{FF2B5EF4-FFF2-40B4-BE49-F238E27FC236}">
                <a16:creationId xmlns:a16="http://schemas.microsoft.com/office/drawing/2014/main" id="{5C6E51DA-5B93-4265-8DFC-08DC45EC4CB1}"/>
              </a:ext>
            </a:extLst>
          </p:cNvPr>
          <p:cNvSpPr/>
          <p:nvPr/>
        </p:nvSpPr>
        <p:spPr>
          <a:xfrm>
            <a:off x="911285" y="1922417"/>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D3A0EC5-FBAF-4DF7-B8F8-ED55E53615F1}"/>
              </a:ext>
            </a:extLst>
          </p:cNvPr>
          <p:cNvSpPr/>
          <p:nvPr/>
        </p:nvSpPr>
        <p:spPr>
          <a:xfrm>
            <a:off x="911285" y="2912178"/>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E6DD5B6-37A3-4AA7-A82D-E0BB6B78355F}"/>
              </a:ext>
            </a:extLst>
          </p:cNvPr>
          <p:cNvSpPr/>
          <p:nvPr/>
        </p:nvSpPr>
        <p:spPr>
          <a:xfrm>
            <a:off x="911285" y="4312647"/>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45062D7-9964-4DFB-9449-2B3189A037E2}"/>
              </a:ext>
            </a:extLst>
          </p:cNvPr>
          <p:cNvSpPr/>
          <p:nvPr/>
        </p:nvSpPr>
        <p:spPr>
          <a:xfrm>
            <a:off x="911285" y="5312159"/>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7443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DE9A1E-D948-4977-AE0B-F52259DE81DE}"/>
              </a:ext>
            </a:extLst>
          </p:cNvPr>
          <p:cNvSpPr txBox="1"/>
          <p:nvPr/>
        </p:nvSpPr>
        <p:spPr>
          <a:xfrm>
            <a:off x="589131" y="325270"/>
            <a:ext cx="6357446" cy="584775"/>
          </a:xfrm>
          <a:prstGeom prst="rect">
            <a:avLst/>
          </a:prstGeom>
          <a:noFill/>
        </p:spPr>
        <p:txBody>
          <a:bodyPr wrap="none" rtlCol="0">
            <a:spAutoFit/>
          </a:bodyPr>
          <a:lstStyle/>
          <a:p>
            <a:r>
              <a:rPr lang="en-US" sz="3200" b="1" dirty="0"/>
              <a:t>Tips for Ringing Up a Sale Accurately</a:t>
            </a:r>
            <a:endParaRPr lang="en-US" sz="3200" dirty="0"/>
          </a:p>
        </p:txBody>
      </p:sp>
      <p:sp>
        <p:nvSpPr>
          <p:cNvPr id="8" name="TextBox 7">
            <a:extLst>
              <a:ext uri="{FF2B5EF4-FFF2-40B4-BE49-F238E27FC236}">
                <a16:creationId xmlns:a16="http://schemas.microsoft.com/office/drawing/2014/main" id="{42FF97B2-BA6F-4201-AF14-8A96F3FF0878}"/>
              </a:ext>
            </a:extLst>
          </p:cNvPr>
          <p:cNvSpPr txBox="1"/>
          <p:nvPr/>
        </p:nvSpPr>
        <p:spPr>
          <a:xfrm>
            <a:off x="589130" y="1496925"/>
            <a:ext cx="10928953" cy="3785652"/>
          </a:xfrm>
          <a:prstGeom prst="rect">
            <a:avLst/>
          </a:prstGeom>
          <a:noFill/>
        </p:spPr>
        <p:txBody>
          <a:bodyPr wrap="square" rtlCol="0">
            <a:spAutoFit/>
          </a:bodyPr>
          <a:lstStyle/>
          <a:p>
            <a:r>
              <a:rPr lang="en-US" sz="2400" b="1" dirty="0"/>
              <a:t>Attention to detail is very important when ringing up a sale.</a:t>
            </a:r>
          </a:p>
          <a:p>
            <a:pPr marL="342900" indent="-342900">
              <a:buFont typeface="Arial" panose="020B0604020202020204" pitchFamily="34" charset="0"/>
              <a:buChar char="•"/>
            </a:pPr>
            <a:r>
              <a:rPr lang="en-US" sz="2400" b="1" dirty="0"/>
              <a:t>Be sure to enter item numbers or SKUs.  This helps keep track of inventory levels.</a:t>
            </a:r>
          </a:p>
          <a:p>
            <a:pPr marL="342900" indent="-342900">
              <a:buFont typeface="Arial" panose="020B0604020202020204" pitchFamily="34" charset="0"/>
              <a:buChar char="•"/>
            </a:pPr>
            <a:r>
              <a:rPr lang="en-US" sz="2400" b="1" dirty="0"/>
              <a:t>Make sure you are entering the right quantity.</a:t>
            </a:r>
          </a:p>
          <a:p>
            <a:pPr marL="342900" indent="-342900">
              <a:buFont typeface="Arial" panose="020B0604020202020204" pitchFamily="34" charset="0"/>
              <a:buChar char="•"/>
            </a:pPr>
            <a:r>
              <a:rPr lang="en-US" sz="2400" b="1" dirty="0"/>
              <a:t>Enter prices carefully putting the decimal in the right place.</a:t>
            </a:r>
          </a:p>
          <a:p>
            <a:pPr marL="342900" indent="-342900">
              <a:buFont typeface="Arial" panose="020B0604020202020204" pitchFamily="34" charset="0"/>
              <a:buChar char="•"/>
            </a:pPr>
            <a:r>
              <a:rPr lang="en-US" sz="2400" b="1" dirty="0"/>
              <a:t>Be careful about entering any personal information which could compromise a customer’s privacy such as account numbers or credit card numbers.</a:t>
            </a:r>
          </a:p>
          <a:p>
            <a:pPr marL="342900" indent="-342900">
              <a:buFont typeface="Arial" panose="020B0604020202020204" pitchFamily="34" charset="0"/>
              <a:buChar char="•"/>
            </a:pPr>
            <a:r>
              <a:rPr lang="en-US" sz="2400" b="1" dirty="0"/>
              <a:t>Make sure you subtract when you credit a customer with a return and add when you are processing a purchase.</a:t>
            </a:r>
          </a:p>
          <a:p>
            <a:pPr marL="342900" indent="-342900">
              <a:buFont typeface="Arial" panose="020B0604020202020204" pitchFamily="34" charset="0"/>
              <a:buChar char="•"/>
            </a:pPr>
            <a:r>
              <a:rPr lang="en-US" sz="2400" b="1" dirty="0"/>
              <a:t>Don’t forget to add sales taxes or delivery/installation fees.</a:t>
            </a:r>
          </a:p>
          <a:p>
            <a:pPr marL="342900" indent="-342900">
              <a:buFont typeface="Arial" panose="020B0604020202020204" pitchFamily="34" charset="0"/>
              <a:buChar char="•"/>
            </a:pPr>
            <a:r>
              <a:rPr lang="en-US" sz="2400" b="1" dirty="0"/>
              <a:t>Always remember to give the customer their receipt (in their hand or in the bag)</a:t>
            </a:r>
            <a:endParaRPr lang="en-US" sz="2400" dirty="0"/>
          </a:p>
        </p:txBody>
      </p:sp>
    </p:spTree>
    <p:extLst>
      <p:ext uri="{BB962C8B-B14F-4D97-AF65-F5344CB8AC3E}">
        <p14:creationId xmlns:p14="http://schemas.microsoft.com/office/powerpoint/2010/main" val="3168059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772814" y="1058917"/>
            <a:ext cx="10283876" cy="4832092"/>
          </a:xfrm>
          <a:prstGeom prst="rect">
            <a:avLst/>
          </a:prstGeom>
          <a:noFill/>
        </p:spPr>
        <p:txBody>
          <a:bodyPr wrap="square" rtlCol="0">
            <a:spAutoFit/>
          </a:bodyPr>
          <a:lstStyle/>
          <a:p>
            <a:r>
              <a:rPr lang="en-US" sz="3200" b="1" dirty="0"/>
              <a:t>Chapter 4:  Selling and Service</a:t>
            </a:r>
          </a:p>
          <a:p>
            <a:endParaRPr lang="en-US" sz="2000" dirty="0"/>
          </a:p>
          <a:p>
            <a:r>
              <a:rPr lang="en-US" sz="3200" dirty="0"/>
              <a:t>4.3 Develop and Implement a Sales Follow Up Plan</a:t>
            </a:r>
          </a:p>
          <a:p>
            <a:r>
              <a:rPr lang="en-US" sz="3200" dirty="0"/>
              <a:t>       Follow up with customers regarding suggestions for  </a:t>
            </a:r>
            <a:br>
              <a:rPr lang="en-US" sz="3200" dirty="0"/>
            </a:br>
            <a:r>
              <a:rPr lang="en-US" sz="3200" dirty="0"/>
              <a:t>       future purchases</a:t>
            </a:r>
          </a:p>
          <a:p>
            <a:r>
              <a:rPr lang="en-US" sz="3200" dirty="0"/>
              <a:t>       Suggest alternative products/services in lieu of return.</a:t>
            </a:r>
          </a:p>
          <a:p>
            <a:r>
              <a:rPr lang="en-US" sz="3200" dirty="0"/>
              <a:t>       Evaluate the effectiveness of sales and marketing  </a:t>
            </a:r>
            <a:br>
              <a:rPr lang="en-US" sz="3200" dirty="0"/>
            </a:br>
            <a:r>
              <a:rPr lang="en-US" sz="3200" dirty="0"/>
              <a:t>       strategies and take appropriate action</a:t>
            </a:r>
          </a:p>
          <a:p>
            <a:r>
              <a:rPr lang="en-US" sz="3200" dirty="0"/>
              <a:t>       Evaluate the effectiveness of merchandising plans and </a:t>
            </a:r>
            <a:br>
              <a:rPr lang="en-US" sz="3200" dirty="0"/>
            </a:br>
            <a:r>
              <a:rPr lang="en-US" sz="3200" dirty="0"/>
              <a:t>       take appropriate action</a:t>
            </a:r>
          </a:p>
        </p:txBody>
      </p:sp>
      <p:sp>
        <p:nvSpPr>
          <p:cNvPr id="7" name="Oval 6">
            <a:extLst>
              <a:ext uri="{FF2B5EF4-FFF2-40B4-BE49-F238E27FC236}">
                <a16:creationId xmlns:a16="http://schemas.microsoft.com/office/drawing/2014/main" id="{AFE210A0-654F-4980-931C-7FED7B652B23}"/>
              </a:ext>
            </a:extLst>
          </p:cNvPr>
          <p:cNvSpPr/>
          <p:nvPr/>
        </p:nvSpPr>
        <p:spPr>
          <a:xfrm>
            <a:off x="1304488" y="2566423"/>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E2AAF3-5503-4133-BB5F-B803038AE621}"/>
              </a:ext>
            </a:extLst>
          </p:cNvPr>
          <p:cNvSpPr/>
          <p:nvPr/>
        </p:nvSpPr>
        <p:spPr>
          <a:xfrm>
            <a:off x="1304488" y="3551307"/>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C0F178-B4C7-4BCE-98F2-EC7D2C2041ED}"/>
              </a:ext>
            </a:extLst>
          </p:cNvPr>
          <p:cNvSpPr/>
          <p:nvPr/>
        </p:nvSpPr>
        <p:spPr>
          <a:xfrm>
            <a:off x="1304488" y="4948604"/>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B8E6CF7-8F37-49A1-8BE7-A9FF23188E50}"/>
              </a:ext>
            </a:extLst>
          </p:cNvPr>
          <p:cNvSpPr/>
          <p:nvPr/>
        </p:nvSpPr>
        <p:spPr>
          <a:xfrm>
            <a:off x="1304488" y="4006199"/>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565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5C0985-E333-4E00-BB8F-2EDCE3573E4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5D7A653-BB70-422E-9CF3-8F02DC316D96}"/>
              </a:ext>
            </a:extLst>
          </p:cNvPr>
          <p:cNvSpPr txBox="1"/>
          <p:nvPr/>
        </p:nvSpPr>
        <p:spPr>
          <a:xfrm>
            <a:off x="4582011" y="289192"/>
            <a:ext cx="4720908" cy="584775"/>
          </a:xfrm>
          <a:prstGeom prst="rect">
            <a:avLst/>
          </a:prstGeom>
          <a:noFill/>
        </p:spPr>
        <p:txBody>
          <a:bodyPr wrap="none" rtlCol="0">
            <a:spAutoFit/>
          </a:bodyPr>
          <a:lstStyle/>
          <a:p>
            <a:r>
              <a:rPr lang="en-US" sz="3200" b="1" dirty="0"/>
              <a:t>Follow Up With Customers</a:t>
            </a:r>
            <a:endParaRPr lang="en-US" dirty="0"/>
          </a:p>
        </p:txBody>
      </p:sp>
      <p:sp>
        <p:nvSpPr>
          <p:cNvPr id="6" name="TextBox 5">
            <a:extLst>
              <a:ext uri="{FF2B5EF4-FFF2-40B4-BE49-F238E27FC236}">
                <a16:creationId xmlns:a16="http://schemas.microsoft.com/office/drawing/2014/main" id="{15FB7434-776A-484A-B43B-57610D4D31C4}"/>
              </a:ext>
            </a:extLst>
          </p:cNvPr>
          <p:cNvSpPr txBox="1"/>
          <p:nvPr/>
        </p:nvSpPr>
        <p:spPr>
          <a:xfrm>
            <a:off x="1537241" y="1152557"/>
            <a:ext cx="10810448" cy="3970318"/>
          </a:xfrm>
          <a:prstGeom prst="rect">
            <a:avLst/>
          </a:prstGeom>
          <a:noFill/>
        </p:spPr>
        <p:txBody>
          <a:bodyPr wrap="square" rtlCol="0">
            <a:spAutoFit/>
          </a:bodyPr>
          <a:lstStyle/>
          <a:p>
            <a:r>
              <a:rPr lang="en-US" sz="2800" b="1" dirty="0"/>
              <a:t>When following up on a sale, the sales associate will want to accomplish at least one of the following:</a:t>
            </a:r>
          </a:p>
          <a:p>
            <a:pPr marL="457200" indent="-457200">
              <a:buFont typeface="Arial" panose="020B0604020202020204" pitchFamily="34" charset="0"/>
              <a:buChar char="•"/>
            </a:pPr>
            <a:r>
              <a:rPr lang="en-US" sz="2800" b="1" dirty="0"/>
              <a:t>Ensure that the customer is enjoying their purchase</a:t>
            </a:r>
          </a:p>
          <a:p>
            <a:pPr marL="457200" indent="-457200">
              <a:buFont typeface="Arial" panose="020B0604020202020204" pitchFamily="34" charset="0"/>
              <a:buChar char="•"/>
            </a:pPr>
            <a:r>
              <a:rPr lang="en-US" sz="2800" b="1" dirty="0"/>
              <a:t>Solve any problems that the customer is having</a:t>
            </a:r>
          </a:p>
          <a:p>
            <a:pPr marL="457200" indent="-457200">
              <a:buFont typeface="Arial" panose="020B0604020202020204" pitchFamily="34" charset="0"/>
              <a:buChar char="•"/>
            </a:pPr>
            <a:r>
              <a:rPr lang="en-US" sz="2800" b="1" dirty="0"/>
              <a:t>Build a relationship</a:t>
            </a:r>
          </a:p>
          <a:p>
            <a:pPr marL="457200" indent="-457200">
              <a:buFont typeface="Arial" panose="020B0604020202020204" pitchFamily="34" charset="0"/>
              <a:buChar char="•"/>
            </a:pPr>
            <a:r>
              <a:rPr lang="en-US" sz="2800" b="1" dirty="0"/>
              <a:t>Identify future purchase opportunities</a:t>
            </a:r>
          </a:p>
          <a:p>
            <a:pPr marL="457200" indent="-457200">
              <a:buFont typeface="Arial" panose="020B0604020202020204" pitchFamily="34" charset="0"/>
              <a:buChar char="•"/>
            </a:pPr>
            <a:r>
              <a:rPr lang="en-US" sz="2800" b="1" dirty="0"/>
              <a:t>Alert the customer of upcoming promotions or new product lines</a:t>
            </a:r>
          </a:p>
          <a:p>
            <a:pPr marL="457200" indent="-457200">
              <a:buFont typeface="Arial" panose="020B0604020202020204" pitchFamily="34" charset="0"/>
              <a:buChar char="•"/>
            </a:pPr>
            <a:r>
              <a:rPr lang="en-US" sz="2800" b="1" dirty="0"/>
              <a:t>Gain referrals</a:t>
            </a:r>
          </a:p>
          <a:p>
            <a:pPr marL="457200" indent="-457200">
              <a:buFont typeface="Arial" panose="020B0604020202020204" pitchFamily="34" charset="0"/>
              <a:buChar char="•"/>
            </a:pPr>
            <a:r>
              <a:rPr lang="en-US" sz="2800" b="1" dirty="0"/>
              <a:t>Thank them for their business</a:t>
            </a:r>
          </a:p>
        </p:txBody>
      </p:sp>
      <p:pic>
        <p:nvPicPr>
          <p:cNvPr id="4" name="Picture 3" descr="A close up of a persons face&#10;&#10;Description generated with very high confidence">
            <a:extLst>
              <a:ext uri="{FF2B5EF4-FFF2-40B4-BE49-F238E27FC236}">
                <a16:creationId xmlns:a16="http://schemas.microsoft.com/office/drawing/2014/main" id="{463FF81B-C950-4188-9184-8291237DD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346" y="4081476"/>
            <a:ext cx="3387436" cy="2193956"/>
          </a:xfrm>
          <a:prstGeom prst="rect">
            <a:avLst/>
          </a:prstGeom>
        </p:spPr>
      </p:pic>
    </p:spTree>
    <p:extLst>
      <p:ext uri="{BB962C8B-B14F-4D97-AF65-F5344CB8AC3E}">
        <p14:creationId xmlns:p14="http://schemas.microsoft.com/office/powerpoint/2010/main" val="292286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528C437-ADC2-41A7-9A58-2FB6E36DDC27}"/>
              </a:ext>
            </a:extLst>
          </p:cNvPr>
          <p:cNvSpPr txBox="1"/>
          <p:nvPr/>
        </p:nvSpPr>
        <p:spPr>
          <a:xfrm>
            <a:off x="809303" y="313276"/>
            <a:ext cx="4720908" cy="584775"/>
          </a:xfrm>
          <a:prstGeom prst="rect">
            <a:avLst/>
          </a:prstGeom>
          <a:noFill/>
        </p:spPr>
        <p:txBody>
          <a:bodyPr wrap="none" rtlCol="0">
            <a:spAutoFit/>
          </a:bodyPr>
          <a:lstStyle/>
          <a:p>
            <a:r>
              <a:rPr lang="en-US" sz="3200" b="1" dirty="0"/>
              <a:t>Follow Up With Customers</a:t>
            </a:r>
            <a:endParaRPr lang="en-US" sz="3200" dirty="0"/>
          </a:p>
        </p:txBody>
      </p:sp>
      <p:sp>
        <p:nvSpPr>
          <p:cNvPr id="9" name="TextBox 8">
            <a:extLst>
              <a:ext uri="{FF2B5EF4-FFF2-40B4-BE49-F238E27FC236}">
                <a16:creationId xmlns:a16="http://schemas.microsoft.com/office/drawing/2014/main" id="{98C1E4BA-6DE5-4738-9A94-D194CAE7CD68}"/>
              </a:ext>
            </a:extLst>
          </p:cNvPr>
          <p:cNvSpPr txBox="1"/>
          <p:nvPr/>
        </p:nvSpPr>
        <p:spPr>
          <a:xfrm>
            <a:off x="809303" y="898051"/>
            <a:ext cx="10297720" cy="5509200"/>
          </a:xfrm>
          <a:prstGeom prst="rect">
            <a:avLst/>
          </a:prstGeom>
          <a:noFill/>
        </p:spPr>
        <p:txBody>
          <a:bodyPr wrap="square" rtlCol="0">
            <a:spAutoFit/>
          </a:bodyPr>
          <a:lstStyle/>
          <a:p>
            <a:r>
              <a:rPr lang="en-US" sz="2800" b="1" dirty="0"/>
              <a:t>When to Follow Up-not every purchase requires a follow-up.  Certain types of purchases (appliances, furniture, technology) require a follow up.  If delivery and/or installation were requested, this would require a follow-up.</a:t>
            </a:r>
          </a:p>
          <a:p>
            <a:endParaRPr lang="en-US" sz="2800" b="1" dirty="0"/>
          </a:p>
          <a:p>
            <a:r>
              <a:rPr lang="en-US" sz="2800" b="1" dirty="0"/>
              <a:t>Phone Etiquette-keep in mind the time of day that you call to follow up.  Some customers might feel an interruption if you call during dinner time.</a:t>
            </a:r>
          </a:p>
          <a:p>
            <a:endParaRPr lang="en-US" sz="2800" b="1" dirty="0"/>
          </a:p>
          <a:p>
            <a:r>
              <a:rPr lang="en-US" sz="2800" b="1" dirty="0"/>
              <a:t>Give the customer your business card when you introduce yourself.  That way you can tell them to call you if they have any follow-up questions.</a:t>
            </a:r>
            <a:endParaRPr lang="en-US" sz="2800" dirty="0"/>
          </a:p>
          <a:p>
            <a:endParaRPr lang="en-US" sz="1600" dirty="0"/>
          </a:p>
        </p:txBody>
      </p:sp>
    </p:spTree>
    <p:extLst>
      <p:ext uri="{BB962C8B-B14F-4D97-AF65-F5344CB8AC3E}">
        <p14:creationId xmlns:p14="http://schemas.microsoft.com/office/powerpoint/2010/main" val="421628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7A4953-D9D2-48CE-B981-1F2F7FFAC0C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44456" y="436531"/>
            <a:ext cx="8228150" cy="584775"/>
          </a:xfrm>
          <a:prstGeom prst="rect">
            <a:avLst/>
          </a:prstGeom>
          <a:noFill/>
        </p:spPr>
        <p:txBody>
          <a:bodyPr wrap="none" rtlCol="0">
            <a:spAutoFit/>
          </a:bodyPr>
          <a:lstStyle/>
          <a:p>
            <a:r>
              <a:rPr lang="en-US" sz="3200" b="1" dirty="0"/>
              <a:t>Identifying and Prioritizing Potential Customers</a:t>
            </a:r>
            <a:endParaRPr lang="en-US" dirty="0"/>
          </a:p>
        </p:txBody>
      </p:sp>
      <p:sp>
        <p:nvSpPr>
          <p:cNvPr id="5" name="TextBox 4">
            <a:extLst>
              <a:ext uri="{FF2B5EF4-FFF2-40B4-BE49-F238E27FC236}">
                <a16:creationId xmlns:a16="http://schemas.microsoft.com/office/drawing/2014/main" id="{D8EA8EC5-7D85-4465-BD94-BF556A58D8ED}"/>
              </a:ext>
            </a:extLst>
          </p:cNvPr>
          <p:cNvSpPr txBox="1"/>
          <p:nvPr/>
        </p:nvSpPr>
        <p:spPr>
          <a:xfrm>
            <a:off x="1790940" y="1100521"/>
            <a:ext cx="7566870" cy="1200329"/>
          </a:xfrm>
          <a:prstGeom prst="rect">
            <a:avLst/>
          </a:prstGeom>
          <a:noFill/>
        </p:spPr>
        <p:txBody>
          <a:bodyPr wrap="square" rtlCol="0">
            <a:spAutoFit/>
          </a:bodyPr>
          <a:lstStyle/>
          <a:p>
            <a:r>
              <a:rPr lang="en-US" sz="2400" b="1" dirty="0"/>
              <a:t>Retailers realize that their customers differ in their profitability in that a small number of customers account for the majority of their profits.  This is the 80/20 Rule.</a:t>
            </a:r>
            <a:endParaRPr lang="en-US" sz="2400" dirty="0"/>
          </a:p>
        </p:txBody>
      </p:sp>
      <p:pic>
        <p:nvPicPr>
          <p:cNvPr id="6" name="Picture 5" descr="A screenshot of a cell phone&#10;&#10;Description generated with very high confidence">
            <a:extLst>
              <a:ext uri="{FF2B5EF4-FFF2-40B4-BE49-F238E27FC236}">
                <a16:creationId xmlns:a16="http://schemas.microsoft.com/office/drawing/2014/main" id="{C1C99788-1572-4435-8B6F-FD1251507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461" y="2221635"/>
            <a:ext cx="6076950" cy="4562475"/>
          </a:xfrm>
          <a:prstGeom prst="rect">
            <a:avLst/>
          </a:prstGeom>
        </p:spPr>
      </p:pic>
      <p:pic>
        <p:nvPicPr>
          <p:cNvPr id="8" name="Picture 7" descr="A close up of a sign&#10;&#10;Description generated with very high confidence">
            <a:extLst>
              <a:ext uri="{FF2B5EF4-FFF2-40B4-BE49-F238E27FC236}">
                <a16:creationId xmlns:a16="http://schemas.microsoft.com/office/drawing/2014/main" id="{EB3B531E-D963-46C0-8A78-E283052B9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7810" y="1036420"/>
            <a:ext cx="2212116" cy="2045888"/>
          </a:xfrm>
          <a:prstGeom prst="rect">
            <a:avLst/>
          </a:prstGeom>
        </p:spPr>
      </p:pic>
      <p:pic>
        <p:nvPicPr>
          <p:cNvPr id="10" name="Picture 9">
            <a:extLst>
              <a:ext uri="{FF2B5EF4-FFF2-40B4-BE49-F238E27FC236}">
                <a16:creationId xmlns:a16="http://schemas.microsoft.com/office/drawing/2014/main" id="{6B865F89-2A8A-42ED-8E59-CB68C0FE9C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0778" y="3165338"/>
            <a:ext cx="2421533" cy="2416709"/>
          </a:xfrm>
          <a:prstGeom prst="rect">
            <a:avLst/>
          </a:prstGeom>
        </p:spPr>
      </p:pic>
      <p:sp>
        <p:nvSpPr>
          <p:cNvPr id="11" name="TextBox 10">
            <a:extLst>
              <a:ext uri="{FF2B5EF4-FFF2-40B4-BE49-F238E27FC236}">
                <a16:creationId xmlns:a16="http://schemas.microsoft.com/office/drawing/2014/main" id="{65ABA2DE-921E-4712-9BD2-4293F2D35385}"/>
              </a:ext>
            </a:extLst>
          </p:cNvPr>
          <p:cNvSpPr txBox="1"/>
          <p:nvPr/>
        </p:nvSpPr>
        <p:spPr>
          <a:xfrm>
            <a:off x="6400800" y="3059668"/>
            <a:ext cx="1626611" cy="369332"/>
          </a:xfrm>
          <a:prstGeom prst="rect">
            <a:avLst/>
          </a:prstGeom>
          <a:noFill/>
        </p:spPr>
        <p:txBody>
          <a:bodyPr wrap="square" rtlCol="0">
            <a:spAutoFit/>
          </a:bodyPr>
          <a:lstStyle/>
          <a:p>
            <a:r>
              <a:rPr lang="en-US" dirty="0"/>
              <a:t>and are loyal</a:t>
            </a:r>
          </a:p>
        </p:txBody>
      </p:sp>
    </p:spTree>
    <p:extLst>
      <p:ext uri="{BB962C8B-B14F-4D97-AF65-F5344CB8AC3E}">
        <p14:creationId xmlns:p14="http://schemas.microsoft.com/office/powerpoint/2010/main" val="1981791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3266407" cy="584775"/>
          </a:xfrm>
          <a:prstGeom prst="rect">
            <a:avLst/>
          </a:prstGeom>
          <a:noFill/>
        </p:spPr>
        <p:txBody>
          <a:bodyPr wrap="none" rtlCol="0">
            <a:spAutoFit/>
          </a:bodyPr>
          <a:lstStyle/>
          <a:p>
            <a:r>
              <a:rPr lang="en-US" sz="3200" b="1" dirty="0"/>
              <a:t>Customer Records</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7" y="1231641"/>
            <a:ext cx="10282449" cy="4154984"/>
          </a:xfrm>
          <a:prstGeom prst="rect">
            <a:avLst/>
          </a:prstGeom>
          <a:noFill/>
        </p:spPr>
        <p:txBody>
          <a:bodyPr wrap="square" rtlCol="0">
            <a:spAutoFit/>
          </a:bodyPr>
          <a:lstStyle/>
          <a:p>
            <a:r>
              <a:rPr lang="en-US" sz="2400" b="1" dirty="0"/>
              <a:t>To succeed in offering great personal service to customers, you will learn to rely on maintaining a record of needs, preferences and other information that your customers are willing to share with you.</a:t>
            </a:r>
          </a:p>
          <a:p>
            <a:endParaRPr lang="en-US" sz="2400" b="1" dirty="0"/>
          </a:p>
          <a:p>
            <a:r>
              <a:rPr lang="en-US" sz="2400" b="1" dirty="0"/>
              <a:t>Your Customer Records could be digitally recorded but could also be kept in a notebook or binder.</a:t>
            </a:r>
          </a:p>
          <a:p>
            <a:endParaRPr lang="en-US" sz="2400" b="1" dirty="0"/>
          </a:p>
          <a:p>
            <a:r>
              <a:rPr lang="en-US" sz="2400" b="1" dirty="0"/>
              <a:t>Some retailers have an electronic Customer Relationship </a:t>
            </a:r>
          </a:p>
          <a:p>
            <a:r>
              <a:rPr lang="en-US" sz="2400" b="1" dirty="0"/>
              <a:t>Management program to track customers.  Keep your </a:t>
            </a:r>
          </a:p>
          <a:p>
            <a:r>
              <a:rPr lang="en-US" sz="2400" b="1" dirty="0"/>
              <a:t>records up to date and deliver to customers your best </a:t>
            </a:r>
          </a:p>
          <a:p>
            <a:r>
              <a:rPr lang="en-US" sz="2400" b="1" dirty="0"/>
              <a:t>personalized assistance.</a:t>
            </a:r>
          </a:p>
        </p:txBody>
      </p:sp>
      <p:pic>
        <p:nvPicPr>
          <p:cNvPr id="5" name="Picture 4" descr="A screenshot of a social media post&#10;&#10;Description generated with very high confidence">
            <a:extLst>
              <a:ext uri="{FF2B5EF4-FFF2-40B4-BE49-F238E27FC236}">
                <a16:creationId xmlns:a16="http://schemas.microsoft.com/office/drawing/2014/main" id="{D02DF5EA-510D-42AB-B8AC-3C2D06293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610" y="3372384"/>
            <a:ext cx="3810000" cy="2876550"/>
          </a:xfrm>
          <a:prstGeom prst="rect">
            <a:avLst/>
          </a:prstGeom>
        </p:spPr>
      </p:pic>
    </p:spTree>
    <p:extLst>
      <p:ext uri="{BB962C8B-B14F-4D97-AF65-F5344CB8AC3E}">
        <p14:creationId xmlns:p14="http://schemas.microsoft.com/office/powerpoint/2010/main" val="105068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654341" y="363380"/>
            <a:ext cx="3266407" cy="584775"/>
          </a:xfrm>
          <a:prstGeom prst="rect">
            <a:avLst/>
          </a:prstGeom>
          <a:noFill/>
        </p:spPr>
        <p:txBody>
          <a:bodyPr wrap="none" rtlCol="0">
            <a:spAutoFit/>
          </a:bodyPr>
          <a:lstStyle/>
          <a:p>
            <a:r>
              <a:rPr lang="en-US" sz="3200" b="1" dirty="0"/>
              <a:t>Customer Records</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805343" y="969783"/>
            <a:ext cx="9890620" cy="5262979"/>
          </a:xfrm>
          <a:prstGeom prst="rect">
            <a:avLst/>
          </a:prstGeom>
          <a:noFill/>
        </p:spPr>
        <p:txBody>
          <a:bodyPr wrap="square" rtlCol="0">
            <a:spAutoFit/>
          </a:bodyPr>
          <a:lstStyle/>
          <a:p>
            <a:r>
              <a:rPr lang="en-US" sz="2400" b="1" dirty="0"/>
              <a:t>Keep records on anyone who comes into you store—whether they buy or not.  Make a note about any requests they make.  Keep track of any follow-up you do with the customer and make note of any responses you receive.  Be sure to keep your customer records private.</a:t>
            </a:r>
          </a:p>
          <a:p>
            <a:endParaRPr lang="en-US" b="1" dirty="0"/>
          </a:p>
          <a:p>
            <a:r>
              <a:rPr lang="en-US" sz="2400" b="1" dirty="0"/>
              <a:t>Your records should include the following for each customer:</a:t>
            </a:r>
          </a:p>
          <a:p>
            <a:pPr marL="342900" indent="-342900">
              <a:buFont typeface="Arial" panose="020B0604020202020204" pitchFamily="34" charset="0"/>
              <a:buChar char="•"/>
            </a:pPr>
            <a:r>
              <a:rPr lang="en-US" sz="2400" b="1" dirty="0"/>
              <a:t>Name</a:t>
            </a:r>
          </a:p>
          <a:p>
            <a:pPr marL="342900" indent="-342900">
              <a:buFont typeface="Arial" panose="020B0604020202020204" pitchFamily="34" charset="0"/>
              <a:buChar char="•"/>
            </a:pPr>
            <a:r>
              <a:rPr lang="en-US" sz="2400" b="1" dirty="0"/>
              <a:t>Email address</a:t>
            </a:r>
          </a:p>
          <a:p>
            <a:pPr marL="342900" indent="-342900">
              <a:buFont typeface="Arial" panose="020B0604020202020204" pitchFamily="34" charset="0"/>
              <a:buChar char="•"/>
            </a:pPr>
            <a:r>
              <a:rPr lang="en-US" sz="2400" b="1" dirty="0"/>
              <a:t>Shipping/delivery address</a:t>
            </a:r>
          </a:p>
          <a:p>
            <a:pPr marL="342900" indent="-342900">
              <a:buFont typeface="Arial" panose="020B0604020202020204" pitchFamily="34" charset="0"/>
              <a:buChar char="•"/>
            </a:pPr>
            <a:r>
              <a:rPr lang="en-US" sz="2400" b="1" dirty="0"/>
              <a:t>Telephone number(s)</a:t>
            </a:r>
          </a:p>
          <a:p>
            <a:pPr marL="342900" indent="-342900">
              <a:buFont typeface="Arial" panose="020B0604020202020204" pitchFamily="34" charset="0"/>
              <a:buChar char="•"/>
            </a:pPr>
            <a:r>
              <a:rPr lang="en-US" sz="2400" b="1" dirty="0"/>
              <a:t>Occupation/hobbies, collections, activities, projects, etc.</a:t>
            </a:r>
          </a:p>
          <a:p>
            <a:pPr marL="342900" indent="-342900">
              <a:buFont typeface="Arial" panose="020B0604020202020204" pitchFamily="34" charset="0"/>
              <a:buChar char="•"/>
            </a:pPr>
            <a:r>
              <a:rPr lang="en-US" sz="2400" b="1" dirty="0"/>
              <a:t>Purchases made</a:t>
            </a:r>
          </a:p>
          <a:p>
            <a:pPr marL="342900" indent="-342900">
              <a:buFont typeface="Arial" panose="020B0604020202020204" pitchFamily="34" charset="0"/>
              <a:buChar char="•"/>
            </a:pPr>
            <a:r>
              <a:rPr lang="en-US" sz="2400" b="1" dirty="0"/>
              <a:t>Preferences or specifications (sizes, brands, types, colors, styles, allergies</a:t>
            </a:r>
          </a:p>
          <a:p>
            <a:pPr marL="342900" indent="-342900">
              <a:buFont typeface="Arial" panose="020B0604020202020204" pitchFamily="34" charset="0"/>
              <a:buChar char="•"/>
            </a:pPr>
            <a:r>
              <a:rPr lang="en-US" sz="2400" b="1" dirty="0"/>
              <a:t>Other considerations like having products delivered, assembled serviced</a:t>
            </a:r>
          </a:p>
        </p:txBody>
      </p:sp>
    </p:spTree>
    <p:extLst>
      <p:ext uri="{BB962C8B-B14F-4D97-AF65-F5344CB8AC3E}">
        <p14:creationId xmlns:p14="http://schemas.microsoft.com/office/powerpoint/2010/main" val="247010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3106684" cy="584775"/>
          </a:xfrm>
          <a:prstGeom prst="rect">
            <a:avLst/>
          </a:prstGeom>
          <a:noFill/>
        </p:spPr>
        <p:txBody>
          <a:bodyPr wrap="none" rtlCol="0">
            <a:spAutoFit/>
          </a:bodyPr>
          <a:lstStyle/>
          <a:p>
            <a:r>
              <a:rPr lang="en-US" sz="3200" b="1" dirty="0"/>
              <a:t>Loyalty Programs</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8" y="1117962"/>
            <a:ext cx="10148225" cy="3416320"/>
          </a:xfrm>
          <a:prstGeom prst="rect">
            <a:avLst/>
          </a:prstGeom>
          <a:noFill/>
        </p:spPr>
        <p:txBody>
          <a:bodyPr wrap="square" rtlCol="0">
            <a:spAutoFit/>
          </a:bodyPr>
          <a:lstStyle/>
          <a:p>
            <a:r>
              <a:rPr lang="en-US" sz="2400" b="1" dirty="0"/>
              <a:t>Many retailers and service providers offer loyalty programs.  These programs utilize data obtained from a customer’s previous purchases as well as any info put in by the sales associate.  Those who offer “Loyalty Programs” usually give their customers a special card or account number.</a:t>
            </a:r>
          </a:p>
          <a:p>
            <a:endParaRPr lang="en-US" sz="2400" b="1" dirty="0"/>
          </a:p>
          <a:p>
            <a:r>
              <a:rPr lang="en-US" sz="2400" b="1" u="sng" dirty="0"/>
              <a:t>Loyalty Program Examples</a:t>
            </a:r>
            <a:r>
              <a:rPr lang="en-US" sz="2400" b="1" dirty="0"/>
              <a:t>:</a:t>
            </a:r>
          </a:p>
          <a:p>
            <a:endParaRPr lang="en-US" sz="2400" b="1" dirty="0"/>
          </a:p>
          <a:p>
            <a:r>
              <a:rPr lang="en-US" sz="2400" b="1" dirty="0"/>
              <a:t>Buy 10 sandwiches, get your 11</a:t>
            </a:r>
            <a:r>
              <a:rPr lang="en-US" sz="2400" b="1" baseline="30000" dirty="0"/>
              <a:t>th</a:t>
            </a:r>
            <a:r>
              <a:rPr lang="en-US" sz="2400" b="1" dirty="0"/>
              <a:t> free</a:t>
            </a:r>
          </a:p>
          <a:p>
            <a:r>
              <a:rPr lang="en-US" sz="2400" b="1" dirty="0"/>
              <a:t>Spend $100 and get $20 in rewards on your next purchase</a:t>
            </a:r>
          </a:p>
        </p:txBody>
      </p:sp>
      <p:pic>
        <p:nvPicPr>
          <p:cNvPr id="5" name="Picture 4" descr="A close up of a card&#10;&#10;Description generated with high confidence">
            <a:extLst>
              <a:ext uri="{FF2B5EF4-FFF2-40B4-BE49-F238E27FC236}">
                <a16:creationId xmlns:a16="http://schemas.microsoft.com/office/drawing/2014/main" id="{D7D87CE6-A982-4B89-8D59-69F4B48CA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291" y="4534282"/>
            <a:ext cx="5576923" cy="2323718"/>
          </a:xfrm>
          <a:prstGeom prst="rect">
            <a:avLst/>
          </a:prstGeom>
        </p:spPr>
      </p:pic>
    </p:spTree>
    <p:extLst>
      <p:ext uri="{BB962C8B-B14F-4D97-AF65-F5344CB8AC3E}">
        <p14:creationId xmlns:p14="http://schemas.microsoft.com/office/powerpoint/2010/main" val="80569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1691810" cy="584775"/>
          </a:xfrm>
          <a:prstGeom prst="rect">
            <a:avLst/>
          </a:prstGeom>
          <a:noFill/>
        </p:spPr>
        <p:txBody>
          <a:bodyPr wrap="none" rtlCol="0">
            <a:spAutoFit/>
          </a:bodyPr>
          <a:lstStyle/>
          <a:p>
            <a:r>
              <a:rPr lang="en-US" sz="3200" b="1" dirty="0"/>
              <a:t>Referrals</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8" y="1222311"/>
            <a:ext cx="10978736" cy="5262979"/>
          </a:xfrm>
          <a:prstGeom prst="rect">
            <a:avLst/>
          </a:prstGeom>
          <a:noFill/>
        </p:spPr>
        <p:txBody>
          <a:bodyPr wrap="square" rtlCol="0">
            <a:spAutoFit/>
          </a:bodyPr>
          <a:lstStyle/>
          <a:p>
            <a:r>
              <a:rPr lang="en-US" sz="2400" b="1" dirty="0"/>
              <a:t>A “referral” is when a person recommends a store or sales person to someone </a:t>
            </a:r>
            <a:br>
              <a:rPr lang="en-US" sz="2400" b="1" dirty="0"/>
            </a:br>
            <a:r>
              <a:rPr lang="en-US" sz="2400" b="1" dirty="0"/>
              <a:t>else based on his/her experience.</a:t>
            </a:r>
          </a:p>
          <a:p>
            <a:r>
              <a:rPr lang="en-US" sz="2400" b="1" dirty="0"/>
              <a:t>  </a:t>
            </a:r>
          </a:p>
          <a:p>
            <a:r>
              <a:rPr lang="en-US" sz="2400" b="1" dirty="0"/>
              <a:t>If you are serious about building your clientele, you should ask for referrals.  A simple, effective way to ask for referrals that doesn’t sound push or rude is:</a:t>
            </a:r>
          </a:p>
          <a:p>
            <a:pPr lvl="1"/>
            <a:r>
              <a:rPr lang="en-US" sz="2400" b="1" i="1" dirty="0">
                <a:solidFill>
                  <a:srgbClr val="FF0000"/>
                </a:solidFill>
              </a:rPr>
              <a:t>“If you’ve been happy with the service I’ve provided and know someone who could benefit, have them give me a call.”</a:t>
            </a:r>
          </a:p>
          <a:p>
            <a:endParaRPr lang="en-US" sz="2400" b="1" dirty="0"/>
          </a:p>
          <a:p>
            <a:r>
              <a:rPr lang="en-US" sz="2400" b="1" dirty="0"/>
              <a:t>You should thank the person who sends you a referral no matter if the </a:t>
            </a:r>
            <a:br>
              <a:rPr lang="en-US" sz="2400" b="1" dirty="0"/>
            </a:br>
            <a:r>
              <a:rPr lang="en-US" sz="2400" b="1" dirty="0"/>
              <a:t>referral makes a purchase or not.  Give the person making a referral a call </a:t>
            </a:r>
            <a:br>
              <a:rPr lang="en-US" sz="2400" b="1" dirty="0"/>
            </a:br>
            <a:r>
              <a:rPr lang="en-US" sz="2400" b="1" dirty="0"/>
              <a:t>to thank them or send them a “thank you” note.  If a person continues to </a:t>
            </a:r>
            <a:br>
              <a:rPr lang="en-US" sz="2400" b="1" dirty="0"/>
            </a:br>
            <a:r>
              <a:rPr lang="en-US" sz="2400" b="1" dirty="0"/>
              <a:t>send referrals, consider giving them something more, such as a discount </a:t>
            </a:r>
            <a:br>
              <a:rPr lang="en-US" sz="2400" b="1" dirty="0"/>
            </a:br>
            <a:r>
              <a:rPr lang="en-US" sz="2400" b="1" dirty="0"/>
              <a:t>        on a future purchase or a gift card.</a:t>
            </a:r>
          </a:p>
          <a:p>
            <a:endParaRPr lang="en-US" sz="2400" b="1" dirty="0"/>
          </a:p>
        </p:txBody>
      </p:sp>
      <p:pic>
        <p:nvPicPr>
          <p:cNvPr id="5" name="Picture 4">
            <a:extLst>
              <a:ext uri="{FF2B5EF4-FFF2-40B4-BE49-F238E27FC236}">
                <a16:creationId xmlns:a16="http://schemas.microsoft.com/office/drawing/2014/main" id="{F1247411-134F-404E-86D2-68875AB9B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3761" y="4188737"/>
            <a:ext cx="2368239" cy="2298242"/>
          </a:xfrm>
          <a:prstGeom prst="rect">
            <a:avLst/>
          </a:prstGeom>
        </p:spPr>
      </p:pic>
    </p:spTree>
    <p:extLst>
      <p:ext uri="{BB962C8B-B14F-4D97-AF65-F5344CB8AC3E}">
        <p14:creationId xmlns:p14="http://schemas.microsoft.com/office/powerpoint/2010/main" val="235889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35"/>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1691810" cy="584775"/>
          </a:xfrm>
          <a:prstGeom prst="rect">
            <a:avLst/>
          </a:prstGeom>
          <a:noFill/>
        </p:spPr>
        <p:txBody>
          <a:bodyPr wrap="none" rtlCol="0">
            <a:spAutoFit/>
          </a:bodyPr>
          <a:lstStyle/>
          <a:p>
            <a:r>
              <a:rPr lang="en-US" sz="3200" b="1" dirty="0"/>
              <a:t>Referrals</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8" y="1222311"/>
            <a:ext cx="10978736" cy="2308324"/>
          </a:xfrm>
          <a:prstGeom prst="rect">
            <a:avLst/>
          </a:prstGeom>
          <a:noFill/>
        </p:spPr>
        <p:txBody>
          <a:bodyPr wrap="square" rtlCol="0">
            <a:spAutoFit/>
          </a:bodyPr>
          <a:lstStyle/>
          <a:p>
            <a:r>
              <a:rPr lang="en-US" sz="2400" b="1" dirty="0"/>
              <a:t>Keep in mind that “word of mouth” recommendations are the best means of</a:t>
            </a:r>
            <a:br>
              <a:rPr lang="en-US" sz="2400" b="1" dirty="0"/>
            </a:br>
            <a:r>
              <a:rPr lang="en-US" sz="2400" b="1" dirty="0"/>
              <a:t>advertising.</a:t>
            </a:r>
          </a:p>
          <a:p>
            <a:endParaRPr lang="en-US" sz="2400" b="1" dirty="0"/>
          </a:p>
          <a:p>
            <a:r>
              <a:rPr lang="en-US" sz="2400" b="1" dirty="0"/>
              <a:t>Caterers, hairstylists, consultants, trainers, architects, contractors, electricians, plumbers, and carpenters all rely on referrals to stay in business.  The more referrals you receive, the more business you will get!</a:t>
            </a:r>
          </a:p>
        </p:txBody>
      </p:sp>
      <p:pic>
        <p:nvPicPr>
          <p:cNvPr id="5" name="Picture 4">
            <a:extLst>
              <a:ext uri="{FF2B5EF4-FFF2-40B4-BE49-F238E27FC236}">
                <a16:creationId xmlns:a16="http://schemas.microsoft.com/office/drawing/2014/main" id="{2D9E498C-D5C5-4D05-B440-58B494AC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672" y="3530635"/>
            <a:ext cx="3783487" cy="3667327"/>
          </a:xfrm>
          <a:prstGeom prst="rect">
            <a:avLst/>
          </a:prstGeom>
        </p:spPr>
      </p:pic>
    </p:spTree>
    <p:extLst>
      <p:ext uri="{BB962C8B-B14F-4D97-AF65-F5344CB8AC3E}">
        <p14:creationId xmlns:p14="http://schemas.microsoft.com/office/powerpoint/2010/main" val="283492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8127161" cy="584775"/>
          </a:xfrm>
          <a:prstGeom prst="rect">
            <a:avLst/>
          </a:prstGeom>
          <a:noFill/>
        </p:spPr>
        <p:txBody>
          <a:bodyPr wrap="none" rtlCol="0">
            <a:spAutoFit/>
          </a:bodyPr>
          <a:lstStyle/>
          <a:p>
            <a:r>
              <a:rPr lang="en-US" sz="3200" b="1" dirty="0"/>
              <a:t>Identifying and </a:t>
            </a:r>
            <a:r>
              <a:rPr lang="en-US" sz="3200" b="1" dirty="0" err="1"/>
              <a:t>Priortizing</a:t>
            </a:r>
            <a:r>
              <a:rPr lang="en-US" sz="3200" b="1" dirty="0"/>
              <a:t> Potential Customers</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8" y="1222311"/>
            <a:ext cx="11812042" cy="5262979"/>
          </a:xfrm>
          <a:prstGeom prst="rect">
            <a:avLst/>
          </a:prstGeom>
          <a:noFill/>
        </p:spPr>
        <p:txBody>
          <a:bodyPr wrap="square" rtlCol="0">
            <a:spAutoFit/>
          </a:bodyPr>
          <a:lstStyle/>
          <a:p>
            <a:r>
              <a:rPr lang="en-US" sz="2400" b="1" u="sng" dirty="0"/>
              <a:t>Unique Selling Propositions</a:t>
            </a:r>
            <a:r>
              <a:rPr lang="en-US" sz="2400" dirty="0"/>
              <a:t>-what is it that makes you and your company different </a:t>
            </a:r>
            <a:br>
              <a:rPr lang="en-US" sz="2400" dirty="0"/>
            </a:br>
            <a:r>
              <a:rPr lang="en-US" sz="2400" dirty="0"/>
              <a:t>from other retailers?  Is it fast service, great customer care, personal service, or what?</a:t>
            </a:r>
          </a:p>
          <a:p>
            <a:endParaRPr lang="en-US" sz="2400" dirty="0"/>
          </a:p>
          <a:p>
            <a:r>
              <a:rPr lang="en-US" sz="2400" b="1" u="sng" dirty="0"/>
              <a:t>Selling and Service Models</a:t>
            </a:r>
            <a:r>
              <a:rPr lang="en-US" sz="2400" dirty="0"/>
              <a:t>-The 2 main models of selling and service are:</a:t>
            </a:r>
          </a:p>
          <a:p>
            <a:r>
              <a:rPr lang="en-US" sz="2400" b="1" dirty="0"/>
              <a:t>Self-Service</a:t>
            </a:r>
            <a:r>
              <a:rPr lang="en-US" sz="2400" dirty="0"/>
              <a:t>-customers expect limited interaction with a sales associate</a:t>
            </a:r>
          </a:p>
          <a:p>
            <a:r>
              <a:rPr lang="en-US" sz="2400" b="1" dirty="0"/>
              <a:t>Relationship Building</a:t>
            </a:r>
            <a:r>
              <a:rPr lang="en-US" sz="2400" dirty="0"/>
              <a:t>-customers expect to interact with a sales associate and expect to receive recommendations, information and answers to questions.</a:t>
            </a:r>
          </a:p>
          <a:p>
            <a:endParaRPr lang="en-US" sz="2400" dirty="0"/>
          </a:p>
          <a:p>
            <a:r>
              <a:rPr lang="en-US" sz="2400" dirty="0"/>
              <a:t>What type of model do you think of when you go to these stores?</a:t>
            </a:r>
          </a:p>
          <a:p>
            <a:r>
              <a:rPr lang="en-US" sz="2400" dirty="0"/>
              <a:t>Walmart		</a:t>
            </a:r>
          </a:p>
          <a:p>
            <a:r>
              <a:rPr lang="en-US" sz="2400" dirty="0"/>
              <a:t>     CarMax		</a:t>
            </a:r>
          </a:p>
          <a:p>
            <a:r>
              <a:rPr lang="en-US" sz="2400" dirty="0"/>
              <a:t>          Chili’s Restaurant		</a:t>
            </a:r>
          </a:p>
          <a:p>
            <a:r>
              <a:rPr lang="en-US" sz="2400" dirty="0"/>
              <a:t>               Men’s Warehouse</a:t>
            </a:r>
          </a:p>
          <a:p>
            <a:endParaRPr lang="en-US" sz="2400" b="1" dirty="0"/>
          </a:p>
        </p:txBody>
      </p:sp>
      <p:pic>
        <p:nvPicPr>
          <p:cNvPr id="5" name="Picture 4" descr="A picture containing object&#10;&#10;Description generated with high confidence">
            <a:extLst>
              <a:ext uri="{FF2B5EF4-FFF2-40B4-BE49-F238E27FC236}">
                <a16:creationId xmlns:a16="http://schemas.microsoft.com/office/drawing/2014/main" id="{EBCA7034-07D1-43A2-80B5-287F581C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999" y="4057033"/>
            <a:ext cx="3477002" cy="2313787"/>
          </a:xfrm>
          <a:prstGeom prst="rect">
            <a:avLst/>
          </a:prstGeom>
        </p:spPr>
      </p:pic>
    </p:spTree>
    <p:extLst>
      <p:ext uri="{BB962C8B-B14F-4D97-AF65-F5344CB8AC3E}">
        <p14:creationId xmlns:p14="http://schemas.microsoft.com/office/powerpoint/2010/main" val="4186837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13444</TotalTime>
  <Words>1316</Words>
  <Application>Microsoft Office PowerPoint</Application>
  <PresentationFormat>Widescreen</PresentationFormat>
  <Paragraphs>161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Grethel</dc:creator>
  <cp:lastModifiedBy>Paul Grethel</cp:lastModifiedBy>
  <cp:revision>11</cp:revision>
  <cp:lastPrinted>2017-11-08T20:38:36Z</cp:lastPrinted>
  <dcterms:created xsi:type="dcterms:W3CDTF">2017-11-03T23:19:24Z</dcterms:created>
  <dcterms:modified xsi:type="dcterms:W3CDTF">2018-01-06T20:59:55Z</dcterms:modified>
</cp:coreProperties>
</file>