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9" r:id="rId2"/>
    <p:sldId id="310" r:id="rId3"/>
    <p:sldId id="366" r:id="rId4"/>
    <p:sldId id="382" r:id="rId5"/>
    <p:sldId id="379" r:id="rId6"/>
    <p:sldId id="312" r:id="rId7"/>
    <p:sldId id="313" r:id="rId8"/>
    <p:sldId id="314" r:id="rId9"/>
    <p:sldId id="275" r:id="rId10"/>
    <p:sldId id="341" r:id="rId11"/>
    <p:sldId id="367" r:id="rId12"/>
    <p:sldId id="276" r:id="rId13"/>
    <p:sldId id="330" r:id="rId14"/>
    <p:sldId id="342" r:id="rId15"/>
    <p:sldId id="294" r:id="rId16"/>
    <p:sldId id="331" r:id="rId17"/>
    <p:sldId id="279" r:id="rId18"/>
    <p:sldId id="280" r:id="rId19"/>
    <p:sldId id="281" r:id="rId20"/>
    <p:sldId id="346" r:id="rId21"/>
    <p:sldId id="256" r:id="rId22"/>
    <p:sldId id="347" r:id="rId23"/>
    <p:sldId id="380" r:id="rId24"/>
    <p:sldId id="320" r:id="rId25"/>
    <p:sldId id="321" r:id="rId26"/>
    <p:sldId id="334" r:id="rId27"/>
    <p:sldId id="343" r:id="rId28"/>
    <p:sldId id="335" r:id="rId29"/>
    <p:sldId id="322" r:id="rId30"/>
    <p:sldId id="257" r:id="rId31"/>
    <p:sldId id="369" r:id="rId32"/>
    <p:sldId id="350" r:id="rId33"/>
    <p:sldId id="356" r:id="rId34"/>
    <p:sldId id="359" r:id="rId35"/>
    <p:sldId id="376" r:id="rId36"/>
    <p:sldId id="375" r:id="rId37"/>
    <p:sldId id="374" r:id="rId38"/>
    <p:sldId id="373" r:id="rId39"/>
    <p:sldId id="358" r:id="rId40"/>
    <p:sldId id="372" r:id="rId41"/>
    <p:sldId id="351" r:id="rId42"/>
    <p:sldId id="352" r:id="rId43"/>
    <p:sldId id="353" r:id="rId44"/>
    <p:sldId id="381" r:id="rId45"/>
    <p:sldId id="360" r:id="rId46"/>
    <p:sldId id="355" r:id="rId47"/>
    <p:sldId id="371" r:id="rId48"/>
    <p:sldId id="370" r:id="rId49"/>
    <p:sldId id="328" r:id="rId50"/>
    <p:sldId id="377" r:id="rId51"/>
    <p:sldId id="378" r:id="rId52"/>
    <p:sldId id="333" r:id="rId53"/>
    <p:sldId id="361" r:id="rId54"/>
    <p:sldId id="260" r:id="rId55"/>
    <p:sldId id="324" r:id="rId56"/>
    <p:sldId id="340" r:id="rId57"/>
    <p:sldId id="344" r:id="rId58"/>
    <p:sldId id="345" r:id="rId59"/>
    <p:sldId id="266" r:id="rId60"/>
    <p:sldId id="339" r:id="rId61"/>
    <p:sldId id="267" r:id="rId62"/>
    <p:sldId id="268" r:id="rId63"/>
    <p:sldId id="368" r:id="rId64"/>
    <p:sldId id="263" r:id="rId65"/>
    <p:sldId id="365" r:id="rId66"/>
    <p:sldId id="338"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32E441-DF10-49B2-886A-DE0C969EBC8B}" v="12" dt="2026-07-23T21:50:48.4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08" autoAdjust="0"/>
    <p:restoredTop sz="94660"/>
  </p:normalViewPr>
  <p:slideViewPr>
    <p:cSldViewPr snapToGrid="0">
      <p:cViewPr varScale="1">
        <p:scale>
          <a:sx n="105" d="100"/>
          <a:sy n="105" d="100"/>
        </p:scale>
        <p:origin x="60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 Grethel" userId="cff081600656a070" providerId="LiveId" clId="{9A933A5C-6074-45DC-8641-CCF44353343D}"/>
    <pc:docChg chg="undo custSel addSld delSld modSld sldOrd">
      <pc:chgData name="Paul Grethel" userId="cff081600656a070" providerId="LiveId" clId="{9A933A5C-6074-45DC-8641-CCF44353343D}" dt="2026-07-23T21:52:45.640" v="2100" actId="20577"/>
      <pc:docMkLst>
        <pc:docMk/>
      </pc:docMkLst>
      <pc:sldChg chg="modSp mod">
        <pc:chgData name="Paul Grethel" userId="cff081600656a070" providerId="LiveId" clId="{9A933A5C-6074-45DC-8641-CCF44353343D}" dt="2026-07-23T17:41:08.171" v="1238" actId="255"/>
        <pc:sldMkLst>
          <pc:docMk/>
          <pc:sldMk cId="221764837" sldId="257"/>
        </pc:sldMkLst>
        <pc:spChg chg="mod">
          <ac:chgData name="Paul Grethel" userId="cff081600656a070" providerId="LiveId" clId="{9A933A5C-6074-45DC-8641-CCF44353343D}" dt="2026-07-23T17:41:08.171" v="1238" actId="255"/>
          <ac:spMkLst>
            <pc:docMk/>
            <pc:sldMk cId="221764837" sldId="257"/>
            <ac:spMk id="4" creationId="{0531EA27-D4E7-ED20-54F2-3FAE4EC616D2}"/>
          </ac:spMkLst>
        </pc:spChg>
      </pc:sldChg>
      <pc:sldChg chg="addSp delSp modSp mod">
        <pc:chgData name="Paul Grethel" userId="cff081600656a070" providerId="LiveId" clId="{9A933A5C-6074-45DC-8641-CCF44353343D}" dt="2026-07-07T15:18:35.934" v="478" actId="1076"/>
        <pc:sldMkLst>
          <pc:docMk/>
          <pc:sldMk cId="2231300499" sldId="279"/>
        </pc:sldMkLst>
        <pc:spChg chg="mod">
          <ac:chgData name="Paul Grethel" userId="cff081600656a070" providerId="LiveId" clId="{9A933A5C-6074-45DC-8641-CCF44353343D}" dt="2026-07-07T15:18:35.934" v="478" actId="1076"/>
          <ac:spMkLst>
            <pc:docMk/>
            <pc:sldMk cId="2231300499" sldId="279"/>
            <ac:spMk id="5" creationId="{5EC71942-3D24-3341-AEC1-BC058D29BEF6}"/>
          </ac:spMkLst>
        </pc:spChg>
        <pc:picChg chg="add mod ord">
          <ac:chgData name="Paul Grethel" userId="cff081600656a070" providerId="LiveId" clId="{9A933A5C-6074-45DC-8641-CCF44353343D}" dt="2026-07-07T15:18:30.974" v="477" actId="14100"/>
          <ac:picMkLst>
            <pc:docMk/>
            <pc:sldMk cId="2231300499" sldId="279"/>
            <ac:picMk id="4" creationId="{CFBD5783-2A76-DE60-87F2-FD7FBC776D5C}"/>
          </ac:picMkLst>
        </pc:picChg>
      </pc:sldChg>
      <pc:sldChg chg="modSp mod">
        <pc:chgData name="Paul Grethel" userId="cff081600656a070" providerId="LiveId" clId="{9A933A5C-6074-45DC-8641-CCF44353343D}" dt="2026-07-23T17:33:19.101" v="1230" actId="207"/>
        <pc:sldMkLst>
          <pc:docMk/>
          <pc:sldMk cId="2191003830" sldId="321"/>
        </pc:sldMkLst>
        <pc:spChg chg="mod">
          <ac:chgData name="Paul Grethel" userId="cff081600656a070" providerId="LiveId" clId="{9A933A5C-6074-45DC-8641-CCF44353343D}" dt="2026-07-23T17:33:19.101" v="1230" actId="207"/>
          <ac:spMkLst>
            <pc:docMk/>
            <pc:sldMk cId="2191003830" sldId="321"/>
            <ac:spMk id="5" creationId="{6B95D914-22ED-7AA1-5110-A29800123495}"/>
          </ac:spMkLst>
        </pc:spChg>
      </pc:sldChg>
      <pc:sldChg chg="addSp delSp modSp mod">
        <pc:chgData name="Paul Grethel" userId="cff081600656a070" providerId="LiveId" clId="{9A933A5C-6074-45DC-8641-CCF44353343D}" dt="2026-07-23T19:03:24.882" v="1735" actId="167"/>
        <pc:sldMkLst>
          <pc:docMk/>
          <pc:sldMk cId="1082034480" sldId="324"/>
        </pc:sldMkLst>
        <pc:spChg chg="del mod">
          <ac:chgData name="Paul Grethel" userId="cff081600656a070" providerId="LiveId" clId="{9A933A5C-6074-45DC-8641-CCF44353343D}" dt="2026-07-23T18:56:51.303" v="1710" actId="478"/>
          <ac:spMkLst>
            <pc:docMk/>
            <pc:sldMk cId="1082034480" sldId="324"/>
            <ac:spMk id="2" creationId="{0EB96ABD-B2C2-BB6F-3F4A-1EDCEE6D68C9}"/>
          </ac:spMkLst>
        </pc:spChg>
        <pc:spChg chg="del">
          <ac:chgData name="Paul Grethel" userId="cff081600656a070" providerId="LiveId" clId="{9A933A5C-6074-45DC-8641-CCF44353343D}" dt="2026-07-23T18:56:28.676" v="1706" actId="478"/>
          <ac:spMkLst>
            <pc:docMk/>
            <pc:sldMk cId="1082034480" sldId="324"/>
            <ac:spMk id="3" creationId="{5043A1D2-040D-0EDE-A2D6-F9CD6A010F34}"/>
          </ac:spMkLst>
        </pc:spChg>
        <pc:spChg chg="del">
          <ac:chgData name="Paul Grethel" userId="cff081600656a070" providerId="LiveId" clId="{9A933A5C-6074-45DC-8641-CCF44353343D}" dt="2026-07-23T18:56:35.303" v="1708" actId="478"/>
          <ac:spMkLst>
            <pc:docMk/>
            <pc:sldMk cId="1082034480" sldId="324"/>
            <ac:spMk id="4" creationId="{1C8209BF-5DAD-E7F7-A4A5-634712E78503}"/>
          </ac:spMkLst>
        </pc:spChg>
        <pc:spChg chg="mod">
          <ac:chgData name="Paul Grethel" userId="cff081600656a070" providerId="LiveId" clId="{9A933A5C-6074-45DC-8641-CCF44353343D}" dt="2026-07-23T18:57:34.072" v="1717" actId="14100"/>
          <ac:spMkLst>
            <pc:docMk/>
            <pc:sldMk cId="1082034480" sldId="324"/>
            <ac:spMk id="5" creationId="{7AEB3A79-329F-4553-1A39-B23CDC45E1B5}"/>
          </ac:spMkLst>
        </pc:spChg>
        <pc:spChg chg="del">
          <ac:chgData name="Paul Grethel" userId="cff081600656a070" providerId="LiveId" clId="{9A933A5C-6074-45DC-8641-CCF44353343D}" dt="2026-07-23T18:56:31.998" v="1707" actId="478"/>
          <ac:spMkLst>
            <pc:docMk/>
            <pc:sldMk cId="1082034480" sldId="324"/>
            <ac:spMk id="6" creationId="{19460EDF-14A6-1665-ECAF-EECCFDBB8DA7}"/>
          </ac:spMkLst>
        </pc:spChg>
        <pc:spChg chg="del mod">
          <ac:chgData name="Paul Grethel" userId="cff081600656a070" providerId="LiveId" clId="{9A933A5C-6074-45DC-8641-CCF44353343D}" dt="2026-07-23T18:56:56.946" v="1712" actId="478"/>
          <ac:spMkLst>
            <pc:docMk/>
            <pc:sldMk cId="1082034480" sldId="324"/>
            <ac:spMk id="8" creationId="{A5593F1A-C776-9C7A-B21F-DFE49D25FC32}"/>
          </ac:spMkLst>
        </pc:spChg>
        <pc:spChg chg="mod">
          <ac:chgData name="Paul Grethel" userId="cff081600656a070" providerId="LiveId" clId="{9A933A5C-6074-45DC-8641-CCF44353343D}" dt="2026-07-23T18:57:39.729" v="1718" actId="1076"/>
          <ac:spMkLst>
            <pc:docMk/>
            <pc:sldMk cId="1082034480" sldId="324"/>
            <ac:spMk id="12" creationId="{33C9A7D4-3B0B-E0A1-0C3E-F343672D8CC8}"/>
          </ac:spMkLst>
        </pc:spChg>
        <pc:picChg chg="del">
          <ac:chgData name="Paul Grethel" userId="cff081600656a070" providerId="LiveId" clId="{9A933A5C-6074-45DC-8641-CCF44353343D}" dt="2026-07-23T18:56:08.260" v="1702" actId="478"/>
          <ac:picMkLst>
            <pc:docMk/>
            <pc:sldMk cId="1082034480" sldId="324"/>
            <ac:picMk id="10" creationId="{9E7DE7A0-BF05-3D32-EE6E-1CA4A3E66101}"/>
          </ac:picMkLst>
        </pc:picChg>
        <pc:picChg chg="add del mod ord">
          <ac:chgData name="Paul Grethel" userId="cff081600656a070" providerId="LiveId" clId="{9A933A5C-6074-45DC-8641-CCF44353343D}" dt="2026-07-23T19:03:18.514" v="1733" actId="478"/>
          <ac:picMkLst>
            <pc:docMk/>
            <pc:sldMk cId="1082034480" sldId="324"/>
            <ac:picMk id="14" creationId="{748B029D-DB9A-313F-5723-CD60517EE380}"/>
          </ac:picMkLst>
        </pc:picChg>
        <pc:picChg chg="add ord">
          <ac:chgData name="Paul Grethel" userId="cff081600656a070" providerId="LiveId" clId="{9A933A5C-6074-45DC-8641-CCF44353343D}" dt="2026-07-23T19:03:24.882" v="1735" actId="167"/>
          <ac:picMkLst>
            <pc:docMk/>
            <pc:sldMk cId="1082034480" sldId="324"/>
            <ac:picMk id="16" creationId="{A6A74D81-001B-35B0-14F9-9AE24E9FCEC3}"/>
          </ac:picMkLst>
        </pc:picChg>
      </pc:sldChg>
      <pc:sldChg chg="addSp delSp modSp mod">
        <pc:chgData name="Paul Grethel" userId="cff081600656a070" providerId="LiveId" clId="{9A933A5C-6074-45DC-8641-CCF44353343D}" dt="2026-07-23T20:05:40.995" v="1835" actId="20577"/>
        <pc:sldMkLst>
          <pc:docMk/>
          <pc:sldMk cId="4133714286" sldId="328"/>
        </pc:sldMkLst>
        <pc:spChg chg="mod">
          <ac:chgData name="Paul Grethel" userId="cff081600656a070" providerId="LiveId" clId="{9A933A5C-6074-45DC-8641-CCF44353343D}" dt="2026-07-23T20:05:40.995" v="1835" actId="20577"/>
          <ac:spMkLst>
            <pc:docMk/>
            <pc:sldMk cId="4133714286" sldId="328"/>
            <ac:spMk id="2" creationId="{5AE0E049-511C-A94B-68B1-10CAF5360631}"/>
          </ac:spMkLst>
        </pc:spChg>
        <pc:spChg chg="add mod">
          <ac:chgData name="Paul Grethel" userId="cff081600656a070" providerId="LiveId" clId="{9A933A5C-6074-45DC-8641-CCF44353343D}" dt="2026-07-23T20:05:30.050" v="1833" actId="20577"/>
          <ac:spMkLst>
            <pc:docMk/>
            <pc:sldMk cId="4133714286" sldId="328"/>
            <ac:spMk id="5" creationId="{47D437DC-AEC5-4AC0-C66F-CF0291FBFE8D}"/>
          </ac:spMkLst>
        </pc:spChg>
        <pc:spChg chg="add mod">
          <ac:chgData name="Paul Grethel" userId="cff081600656a070" providerId="LiveId" clId="{9A933A5C-6074-45DC-8641-CCF44353343D}" dt="2026-07-23T20:04:39.786" v="1819" actId="207"/>
          <ac:spMkLst>
            <pc:docMk/>
            <pc:sldMk cId="4133714286" sldId="328"/>
            <ac:spMk id="6" creationId="{76CF5B09-F29D-D7AF-07B6-65884C3F3614}"/>
          </ac:spMkLst>
        </pc:spChg>
        <pc:spChg chg="mod">
          <ac:chgData name="Paul Grethel" userId="cff081600656a070" providerId="LiveId" clId="{9A933A5C-6074-45DC-8641-CCF44353343D}" dt="2026-07-23T18:01:04.081" v="1654" actId="1076"/>
          <ac:spMkLst>
            <pc:docMk/>
            <pc:sldMk cId="4133714286" sldId="328"/>
            <ac:spMk id="9" creationId="{306B0C06-028E-4D97-CE9F-5DACC013B5D6}"/>
          </ac:spMkLst>
        </pc:spChg>
        <pc:picChg chg="del">
          <ac:chgData name="Paul Grethel" userId="cff081600656a070" providerId="LiveId" clId="{9A933A5C-6074-45DC-8641-CCF44353343D}" dt="2026-07-23T17:59:53.245" v="1644" actId="478"/>
          <ac:picMkLst>
            <pc:docMk/>
            <pc:sldMk cId="4133714286" sldId="328"/>
            <ac:picMk id="5" creationId="{FC3B3266-541E-E67C-7AF4-6DD5A8A4DA1B}"/>
          </ac:picMkLst>
        </pc:picChg>
        <pc:picChg chg="add mod ord">
          <ac:chgData name="Paul Grethel" userId="cff081600656a070" providerId="LiveId" clId="{9A933A5C-6074-45DC-8641-CCF44353343D}" dt="2026-07-23T18:00:49.321" v="1651" actId="14100"/>
          <ac:picMkLst>
            <pc:docMk/>
            <pc:sldMk cId="4133714286" sldId="328"/>
            <ac:picMk id="7" creationId="{99D2CBE7-0EF9-BA69-8A1B-CC59F6232314}"/>
          </ac:picMkLst>
        </pc:picChg>
      </pc:sldChg>
      <pc:sldChg chg="addSp modSp mod">
        <pc:chgData name="Paul Grethel" userId="cff081600656a070" providerId="LiveId" clId="{9A933A5C-6074-45DC-8641-CCF44353343D}" dt="2026-07-07T15:02:49.072" v="471" actId="113"/>
        <pc:sldMkLst>
          <pc:docMk/>
          <pc:sldMk cId="995386409" sldId="330"/>
        </pc:sldMkLst>
        <pc:spChg chg="add mod">
          <ac:chgData name="Paul Grethel" userId="cff081600656a070" providerId="LiveId" clId="{9A933A5C-6074-45DC-8641-CCF44353343D}" dt="2026-07-07T15:02:49.072" v="471" actId="113"/>
          <ac:spMkLst>
            <pc:docMk/>
            <pc:sldMk cId="995386409" sldId="330"/>
            <ac:spMk id="2" creationId="{C33AFFB6-4FD9-D263-7AE8-7351E8B44011}"/>
          </ac:spMkLst>
        </pc:spChg>
      </pc:sldChg>
      <pc:sldChg chg="addSp modSp mod">
        <pc:chgData name="Paul Grethel" userId="cff081600656a070" providerId="LiveId" clId="{9A933A5C-6074-45DC-8641-CCF44353343D}" dt="2026-07-23T19:00:51.422" v="1732" actId="1076"/>
        <pc:sldMkLst>
          <pc:docMk/>
          <pc:sldMk cId="984255402" sldId="341"/>
        </pc:sldMkLst>
        <pc:picChg chg="add mod ord">
          <ac:chgData name="Paul Grethel" userId="cff081600656a070" providerId="LiveId" clId="{9A933A5C-6074-45DC-8641-CCF44353343D}" dt="2026-07-23T19:00:51.422" v="1732" actId="1076"/>
          <ac:picMkLst>
            <pc:docMk/>
            <pc:sldMk cId="984255402" sldId="341"/>
            <ac:picMk id="7" creationId="{B1C7888E-0578-6DF7-6EEA-33305D0C65B0}"/>
          </ac:picMkLst>
        </pc:picChg>
      </pc:sldChg>
      <pc:sldChg chg="addSp delSp modSp mod">
        <pc:chgData name="Paul Grethel" userId="cff081600656a070" providerId="LiveId" clId="{9A933A5C-6074-45DC-8641-CCF44353343D}" dt="2026-07-23T17:40:43.693" v="1237" actId="14100"/>
        <pc:sldMkLst>
          <pc:docMk/>
          <pc:sldMk cId="2997845276" sldId="343"/>
        </pc:sldMkLst>
        <pc:spChg chg="del">
          <ac:chgData name="Paul Grethel" userId="cff081600656a070" providerId="LiveId" clId="{9A933A5C-6074-45DC-8641-CCF44353343D}" dt="2026-07-23T17:40:25.595" v="1232" actId="478"/>
          <ac:spMkLst>
            <pc:docMk/>
            <pc:sldMk cId="2997845276" sldId="343"/>
            <ac:spMk id="2" creationId="{918B4145-4D9B-E691-A31C-05BFF304C6EC}"/>
          </ac:spMkLst>
        </pc:spChg>
        <pc:spChg chg="del">
          <ac:chgData name="Paul Grethel" userId="cff081600656a070" providerId="LiveId" clId="{9A933A5C-6074-45DC-8641-CCF44353343D}" dt="2026-07-23T17:40:26.489" v="1233" actId="478"/>
          <ac:spMkLst>
            <pc:docMk/>
            <pc:sldMk cId="2997845276" sldId="343"/>
            <ac:spMk id="4" creationId="{03C37880-F11B-7DF8-E095-1B04FF7B89CA}"/>
          </ac:spMkLst>
        </pc:spChg>
        <pc:spChg chg="del mod">
          <ac:chgData name="Paul Grethel" userId="cff081600656a070" providerId="LiveId" clId="{9A933A5C-6074-45DC-8641-CCF44353343D}" dt="2026-07-23T17:40:30.926" v="1235" actId="478"/>
          <ac:spMkLst>
            <pc:docMk/>
            <pc:sldMk cId="2997845276" sldId="343"/>
            <ac:spMk id="5" creationId="{1257D00C-714D-1283-7A6C-1C85B302CE97}"/>
          </ac:spMkLst>
        </pc:spChg>
        <pc:picChg chg="del">
          <ac:chgData name="Paul Grethel" userId="cff081600656a070" providerId="LiveId" clId="{9A933A5C-6074-45DC-8641-CCF44353343D}" dt="2026-07-23T17:40:24.038" v="1231" actId="478"/>
          <ac:picMkLst>
            <pc:docMk/>
            <pc:sldMk cId="2997845276" sldId="343"/>
            <ac:picMk id="3" creationId="{2F751AEB-89F4-1D98-25CD-E89A0B83889D}"/>
          </ac:picMkLst>
        </pc:picChg>
        <pc:picChg chg="add mod">
          <ac:chgData name="Paul Grethel" userId="cff081600656a070" providerId="LiveId" clId="{9A933A5C-6074-45DC-8641-CCF44353343D}" dt="2026-07-23T17:40:43.693" v="1237" actId="14100"/>
          <ac:picMkLst>
            <pc:docMk/>
            <pc:sldMk cId="2997845276" sldId="343"/>
            <ac:picMk id="7" creationId="{D5ECD1F1-6932-79F7-8A4F-C653BFA5B089}"/>
          </ac:picMkLst>
        </pc:picChg>
      </pc:sldChg>
      <pc:sldChg chg="addSp delSp modSp mod">
        <pc:chgData name="Paul Grethel" userId="cff081600656a070" providerId="LiveId" clId="{9A933A5C-6074-45DC-8641-CCF44353343D}" dt="2026-07-23T19:17:25.291" v="1745" actId="1076"/>
        <pc:sldMkLst>
          <pc:docMk/>
          <pc:sldMk cId="113275720" sldId="345"/>
        </pc:sldMkLst>
        <pc:picChg chg="del">
          <ac:chgData name="Paul Grethel" userId="cff081600656a070" providerId="LiveId" clId="{9A933A5C-6074-45DC-8641-CCF44353343D}" dt="2026-07-23T19:15:44.567" v="1736" actId="478"/>
          <ac:picMkLst>
            <pc:docMk/>
            <pc:sldMk cId="113275720" sldId="345"/>
            <ac:picMk id="3" creationId="{D75F7122-EA90-93F3-1678-4322745FEDDA}"/>
          </ac:picMkLst>
        </pc:picChg>
        <pc:picChg chg="add del mod">
          <ac:chgData name="Paul Grethel" userId="cff081600656a070" providerId="LiveId" clId="{9A933A5C-6074-45DC-8641-CCF44353343D}" dt="2026-07-23T19:16:47.964" v="1739" actId="478"/>
          <ac:picMkLst>
            <pc:docMk/>
            <pc:sldMk cId="113275720" sldId="345"/>
            <ac:picMk id="4" creationId="{2D5E4BF8-1975-C677-8C66-EDE1DF9C6D87}"/>
          </ac:picMkLst>
        </pc:picChg>
        <pc:picChg chg="add del">
          <ac:chgData name="Paul Grethel" userId="cff081600656a070" providerId="LiveId" clId="{9A933A5C-6074-45DC-8641-CCF44353343D}" dt="2026-07-23T19:17:06.787" v="1741" actId="478"/>
          <ac:picMkLst>
            <pc:docMk/>
            <pc:sldMk cId="113275720" sldId="345"/>
            <ac:picMk id="6" creationId="{F42843A4-3F68-1289-FDAC-283016B9416D}"/>
          </ac:picMkLst>
        </pc:picChg>
        <pc:picChg chg="add mod">
          <ac:chgData name="Paul Grethel" userId="cff081600656a070" providerId="LiveId" clId="{9A933A5C-6074-45DC-8641-CCF44353343D}" dt="2026-07-23T19:17:25.291" v="1745" actId="1076"/>
          <ac:picMkLst>
            <pc:docMk/>
            <pc:sldMk cId="113275720" sldId="345"/>
            <ac:picMk id="8" creationId="{8E643EFC-E971-AAB4-60F7-A5AC6DDBB3E2}"/>
          </ac:picMkLst>
        </pc:picChg>
      </pc:sldChg>
      <pc:sldChg chg="modSp mod">
        <pc:chgData name="Paul Grethel" userId="cff081600656a070" providerId="LiveId" clId="{9A933A5C-6074-45DC-8641-CCF44353343D}" dt="2026-07-23T17:53:50.518" v="1509" actId="207"/>
        <pc:sldMkLst>
          <pc:docMk/>
          <pc:sldMk cId="674978729" sldId="352"/>
        </pc:sldMkLst>
        <pc:spChg chg="mod">
          <ac:chgData name="Paul Grethel" userId="cff081600656a070" providerId="LiveId" clId="{9A933A5C-6074-45DC-8641-CCF44353343D}" dt="2026-07-23T17:53:50.518" v="1509" actId="207"/>
          <ac:spMkLst>
            <pc:docMk/>
            <pc:sldMk cId="674978729" sldId="352"/>
            <ac:spMk id="5" creationId="{82F1558B-B8FE-7895-7B75-7AF9930EC872}"/>
          </ac:spMkLst>
        </pc:spChg>
      </pc:sldChg>
      <pc:sldChg chg="modSp mod">
        <pc:chgData name="Paul Grethel" userId="cff081600656a070" providerId="LiveId" clId="{9A933A5C-6074-45DC-8641-CCF44353343D}" dt="2026-07-23T17:54:50.175" v="1575" actId="14100"/>
        <pc:sldMkLst>
          <pc:docMk/>
          <pc:sldMk cId="1279487939" sldId="353"/>
        </pc:sldMkLst>
        <pc:spChg chg="mod">
          <ac:chgData name="Paul Grethel" userId="cff081600656a070" providerId="LiveId" clId="{9A933A5C-6074-45DC-8641-CCF44353343D}" dt="2026-07-23T17:53:58.244" v="1510" actId="1076"/>
          <ac:spMkLst>
            <pc:docMk/>
            <pc:sldMk cId="1279487939" sldId="353"/>
            <ac:spMk id="3" creationId="{129E58DD-35A5-6C9C-F38E-7A2B4E0B91B2}"/>
          </ac:spMkLst>
        </pc:spChg>
        <pc:spChg chg="mod">
          <ac:chgData name="Paul Grethel" userId="cff081600656a070" providerId="LiveId" clId="{9A933A5C-6074-45DC-8641-CCF44353343D}" dt="2026-07-23T17:54:41.718" v="1574" actId="20577"/>
          <ac:spMkLst>
            <pc:docMk/>
            <pc:sldMk cId="1279487939" sldId="353"/>
            <ac:spMk id="4" creationId="{03E3E02F-C68F-EB2A-B666-AD9364154191}"/>
          </ac:spMkLst>
        </pc:spChg>
        <pc:spChg chg="mod">
          <ac:chgData name="Paul Grethel" userId="cff081600656a070" providerId="LiveId" clId="{9A933A5C-6074-45DC-8641-CCF44353343D}" dt="2026-07-23T17:54:50.175" v="1575" actId="14100"/>
          <ac:spMkLst>
            <pc:docMk/>
            <pc:sldMk cId="1279487939" sldId="353"/>
            <ac:spMk id="6" creationId="{5E9E7212-8819-3959-B4F3-61D05F37D770}"/>
          </ac:spMkLst>
        </pc:spChg>
      </pc:sldChg>
      <pc:sldChg chg="del">
        <pc:chgData name="Paul Grethel" userId="cff081600656a070" providerId="LiveId" clId="{9A933A5C-6074-45DC-8641-CCF44353343D}" dt="2026-07-23T17:55:33.187" v="1577" actId="47"/>
        <pc:sldMkLst>
          <pc:docMk/>
          <pc:sldMk cId="317572907" sldId="354"/>
        </pc:sldMkLst>
      </pc:sldChg>
      <pc:sldChg chg="addSp modSp mod">
        <pc:chgData name="Paul Grethel" userId="cff081600656a070" providerId="LiveId" clId="{9A933A5C-6074-45DC-8641-CCF44353343D}" dt="2026-07-23T17:56:18.343" v="1582" actId="1076"/>
        <pc:sldMkLst>
          <pc:docMk/>
          <pc:sldMk cId="1859238482" sldId="355"/>
        </pc:sldMkLst>
        <pc:spChg chg="add mod">
          <ac:chgData name="Paul Grethel" userId="cff081600656a070" providerId="LiveId" clId="{9A933A5C-6074-45DC-8641-CCF44353343D}" dt="2026-07-23T17:56:18.343" v="1582" actId="1076"/>
          <ac:spMkLst>
            <pc:docMk/>
            <pc:sldMk cId="1859238482" sldId="355"/>
            <ac:spMk id="4" creationId="{F1434D5B-4EDA-2F80-BFDD-73E869CF4962}"/>
          </ac:spMkLst>
        </pc:spChg>
        <pc:picChg chg="mod">
          <ac:chgData name="Paul Grethel" userId="cff081600656a070" providerId="LiveId" clId="{9A933A5C-6074-45DC-8641-CCF44353343D}" dt="2026-07-23T17:55:57.362" v="1580" actId="14100"/>
          <ac:picMkLst>
            <pc:docMk/>
            <pc:sldMk cId="1859238482" sldId="355"/>
            <ac:picMk id="5" creationId="{496849AE-3462-A506-696C-765D676C1318}"/>
          </ac:picMkLst>
        </pc:picChg>
      </pc:sldChg>
      <pc:sldChg chg="addSp modSp mod">
        <pc:chgData name="Paul Grethel" userId="cff081600656a070" providerId="LiveId" clId="{9A933A5C-6074-45DC-8641-CCF44353343D}" dt="2026-07-23T17:46:25.335" v="1447" actId="1076"/>
        <pc:sldMkLst>
          <pc:docMk/>
          <pc:sldMk cId="3712863445" sldId="356"/>
        </pc:sldMkLst>
        <pc:spChg chg="add mod">
          <ac:chgData name="Paul Grethel" userId="cff081600656a070" providerId="LiveId" clId="{9A933A5C-6074-45DC-8641-CCF44353343D}" dt="2026-07-23T17:46:25.335" v="1447" actId="1076"/>
          <ac:spMkLst>
            <pc:docMk/>
            <pc:sldMk cId="3712863445" sldId="356"/>
            <ac:spMk id="6" creationId="{76C8C968-D1D7-CF83-D975-58BE09734E5D}"/>
          </ac:spMkLst>
        </pc:spChg>
        <pc:spChg chg="mod">
          <ac:chgData name="Paul Grethel" userId="cff081600656a070" providerId="LiveId" clId="{9A933A5C-6074-45DC-8641-CCF44353343D}" dt="2026-07-23T17:46:15.900" v="1445" actId="207"/>
          <ac:spMkLst>
            <pc:docMk/>
            <pc:sldMk cId="3712863445" sldId="356"/>
            <ac:spMk id="8" creationId="{50A3A291-C08E-7499-7904-589CFC7D6587}"/>
          </ac:spMkLst>
        </pc:spChg>
      </pc:sldChg>
      <pc:sldChg chg="modSp mod">
        <pc:chgData name="Paul Grethel" userId="cff081600656a070" providerId="LiveId" clId="{9A933A5C-6074-45DC-8641-CCF44353343D}" dt="2026-07-23T17:46:42.500" v="1448" actId="255"/>
        <pc:sldMkLst>
          <pc:docMk/>
          <pc:sldMk cId="3927899910" sldId="359"/>
        </pc:sldMkLst>
        <pc:spChg chg="mod">
          <ac:chgData name="Paul Grethel" userId="cff081600656a070" providerId="LiveId" clId="{9A933A5C-6074-45DC-8641-CCF44353343D}" dt="2026-07-23T17:46:42.500" v="1448" actId="255"/>
          <ac:spMkLst>
            <pc:docMk/>
            <pc:sldMk cId="3927899910" sldId="359"/>
            <ac:spMk id="4" creationId="{CAC8A6F2-A63C-A21D-C1AB-BC62C685120C}"/>
          </ac:spMkLst>
        </pc:spChg>
      </pc:sldChg>
      <pc:sldChg chg="addSp modSp mod">
        <pc:chgData name="Paul Grethel" userId="cff081600656a070" providerId="LiveId" clId="{9A933A5C-6074-45DC-8641-CCF44353343D}" dt="2026-07-23T17:55:46.111" v="1579" actId="1076"/>
        <pc:sldMkLst>
          <pc:docMk/>
          <pc:sldMk cId="570302412" sldId="360"/>
        </pc:sldMkLst>
        <pc:spChg chg="add mod">
          <ac:chgData name="Paul Grethel" userId="cff081600656a070" providerId="LiveId" clId="{9A933A5C-6074-45DC-8641-CCF44353343D}" dt="2026-07-23T17:55:46.111" v="1579" actId="1076"/>
          <ac:spMkLst>
            <pc:docMk/>
            <pc:sldMk cId="570302412" sldId="360"/>
            <ac:spMk id="7" creationId="{14263C3D-073D-6153-1C4A-FBA716FCB1C1}"/>
          </ac:spMkLst>
        </pc:spChg>
      </pc:sldChg>
      <pc:sldChg chg="addSp delSp modSp mod">
        <pc:chgData name="Paul Grethel" userId="cff081600656a070" providerId="LiveId" clId="{9A933A5C-6074-45DC-8641-CCF44353343D}" dt="2026-07-22T20:21:23.764" v="1029" actId="1076"/>
        <pc:sldMkLst>
          <pc:docMk/>
          <pc:sldMk cId="1174379915" sldId="361"/>
        </pc:sldMkLst>
        <pc:spChg chg="mod">
          <ac:chgData name="Paul Grethel" userId="cff081600656a070" providerId="LiveId" clId="{9A933A5C-6074-45DC-8641-CCF44353343D}" dt="2026-07-22T20:20:47.487" v="1023" actId="14100"/>
          <ac:spMkLst>
            <pc:docMk/>
            <pc:sldMk cId="1174379915" sldId="361"/>
            <ac:spMk id="2" creationId="{213D3DCA-FBD3-67AF-BD51-E0322E70AF46}"/>
          </ac:spMkLst>
        </pc:spChg>
        <pc:spChg chg="mod">
          <ac:chgData name="Paul Grethel" userId="cff081600656a070" providerId="LiveId" clId="{9A933A5C-6074-45DC-8641-CCF44353343D}" dt="2026-07-18T22:39:28.470" v="484" actId="1076"/>
          <ac:spMkLst>
            <pc:docMk/>
            <pc:sldMk cId="1174379915" sldId="361"/>
            <ac:spMk id="3" creationId="{CCD55C4A-4660-587C-E5F1-9E0A94A36EF9}"/>
          </ac:spMkLst>
        </pc:spChg>
        <pc:spChg chg="mod ord">
          <ac:chgData name="Paul Grethel" userId="cff081600656a070" providerId="LiveId" clId="{9A933A5C-6074-45DC-8641-CCF44353343D}" dt="2026-07-18T22:40:37.626" v="520" actId="1076"/>
          <ac:spMkLst>
            <pc:docMk/>
            <pc:sldMk cId="1174379915" sldId="361"/>
            <ac:spMk id="5" creationId="{6E926412-4610-02DE-2E95-1EF46A583ADE}"/>
          </ac:spMkLst>
        </pc:spChg>
        <pc:spChg chg="add del mod">
          <ac:chgData name="Paul Grethel" userId="cff081600656a070" providerId="LiveId" clId="{9A933A5C-6074-45DC-8641-CCF44353343D}" dt="2026-07-22T20:18:41.212" v="978" actId="478"/>
          <ac:spMkLst>
            <pc:docMk/>
            <pc:sldMk cId="1174379915" sldId="361"/>
            <ac:spMk id="11" creationId="{58F98D30-DABC-B63A-8F4F-2FF851F85986}"/>
          </ac:spMkLst>
        </pc:spChg>
        <pc:spChg chg="add mod">
          <ac:chgData name="Paul Grethel" userId="cff081600656a070" providerId="LiveId" clId="{9A933A5C-6074-45DC-8641-CCF44353343D}" dt="2026-07-22T20:21:23.764" v="1029" actId="1076"/>
          <ac:spMkLst>
            <pc:docMk/>
            <pc:sldMk cId="1174379915" sldId="361"/>
            <ac:spMk id="25" creationId="{75ED18CE-3ACB-3B7A-F9A7-5567A63A6A4E}"/>
          </ac:spMkLst>
        </pc:spChg>
        <pc:picChg chg="add mod">
          <ac:chgData name="Paul Grethel" userId="cff081600656a070" providerId="LiveId" clId="{9A933A5C-6074-45DC-8641-CCF44353343D}" dt="2026-07-22T20:17:52.790" v="968" actId="1076"/>
          <ac:picMkLst>
            <pc:docMk/>
            <pc:sldMk cId="1174379915" sldId="361"/>
            <ac:picMk id="6" creationId="{9E58C2D2-53A3-547A-D915-2E5A7265E39A}"/>
          </ac:picMkLst>
        </pc:picChg>
        <pc:picChg chg="add mod">
          <ac:chgData name="Paul Grethel" userId="cff081600656a070" providerId="LiveId" clId="{9A933A5C-6074-45DC-8641-CCF44353343D}" dt="2026-07-22T20:18:17.707" v="972" actId="1076"/>
          <ac:picMkLst>
            <pc:docMk/>
            <pc:sldMk cId="1174379915" sldId="361"/>
            <ac:picMk id="9" creationId="{7A282809-CF1A-B909-2DB9-896A91D99009}"/>
          </ac:picMkLst>
        </pc:picChg>
        <pc:picChg chg="add mod">
          <ac:chgData name="Paul Grethel" userId="cff081600656a070" providerId="LiveId" clId="{9A933A5C-6074-45DC-8641-CCF44353343D}" dt="2026-07-18T22:40:34.935" v="519" actId="1076"/>
          <ac:picMkLst>
            <pc:docMk/>
            <pc:sldMk cId="1174379915" sldId="361"/>
            <ac:picMk id="10" creationId="{0340EA77-D59B-6312-43BE-8F1E7473A081}"/>
          </ac:picMkLst>
        </pc:picChg>
        <pc:picChg chg="add mod">
          <ac:chgData name="Paul Grethel" userId="cff081600656a070" providerId="LiveId" clId="{9A933A5C-6074-45DC-8641-CCF44353343D}" dt="2026-07-22T20:18:35.093" v="977" actId="1076"/>
          <ac:picMkLst>
            <pc:docMk/>
            <pc:sldMk cId="1174379915" sldId="361"/>
            <ac:picMk id="13" creationId="{70589F40-CCEF-0A6D-A12D-6498A2E36BA1}"/>
          </ac:picMkLst>
        </pc:picChg>
        <pc:picChg chg="add mod">
          <ac:chgData name="Paul Grethel" userId="cff081600656a070" providerId="LiveId" clId="{9A933A5C-6074-45DC-8641-CCF44353343D}" dt="2026-07-22T20:19:23.367" v="987" actId="1076"/>
          <ac:picMkLst>
            <pc:docMk/>
            <pc:sldMk cId="1174379915" sldId="361"/>
            <ac:picMk id="15" creationId="{EF153C96-B219-19AC-F09C-673AF459BA40}"/>
          </ac:picMkLst>
        </pc:picChg>
        <pc:picChg chg="add mod">
          <ac:chgData name="Paul Grethel" userId="cff081600656a070" providerId="LiveId" clId="{9A933A5C-6074-45DC-8641-CCF44353343D}" dt="2026-07-22T20:19:16.835" v="986" actId="1076"/>
          <ac:picMkLst>
            <pc:docMk/>
            <pc:sldMk cId="1174379915" sldId="361"/>
            <ac:picMk id="17" creationId="{4F3D7D9F-FF7E-4EA0-C4E6-EF40F69D7EAA}"/>
          </ac:picMkLst>
        </pc:picChg>
        <pc:picChg chg="add mod">
          <ac:chgData name="Paul Grethel" userId="cff081600656a070" providerId="LiveId" clId="{9A933A5C-6074-45DC-8641-CCF44353343D}" dt="2026-07-22T20:19:38.743" v="991" actId="1076"/>
          <ac:picMkLst>
            <pc:docMk/>
            <pc:sldMk cId="1174379915" sldId="361"/>
            <ac:picMk id="19" creationId="{E28808A4-CF1C-81E9-777C-6B8A1878B657}"/>
          </ac:picMkLst>
        </pc:picChg>
        <pc:picChg chg="add mod">
          <ac:chgData name="Paul Grethel" userId="cff081600656a070" providerId="LiveId" clId="{9A933A5C-6074-45DC-8641-CCF44353343D}" dt="2026-07-22T20:19:53.048" v="995" actId="1076"/>
          <ac:picMkLst>
            <pc:docMk/>
            <pc:sldMk cId="1174379915" sldId="361"/>
            <ac:picMk id="21" creationId="{C9D30D50-1E4A-F3F7-D380-4EC3B2584348}"/>
          </ac:picMkLst>
        </pc:picChg>
        <pc:picChg chg="add mod">
          <ac:chgData name="Paul Grethel" userId="cff081600656a070" providerId="LiveId" clId="{9A933A5C-6074-45DC-8641-CCF44353343D}" dt="2026-07-22T20:20:05.886" v="999" actId="1076"/>
          <ac:picMkLst>
            <pc:docMk/>
            <pc:sldMk cId="1174379915" sldId="361"/>
            <ac:picMk id="23" creationId="{989D1119-C61C-3E53-CFAD-DBD523221464}"/>
          </ac:picMkLst>
        </pc:picChg>
      </pc:sldChg>
      <pc:sldChg chg="addSp modSp mod">
        <pc:chgData name="Paul Grethel" userId="cff081600656a070" providerId="LiveId" clId="{9A933A5C-6074-45DC-8641-CCF44353343D}" dt="2026-07-23T17:45:47.438" v="1444" actId="692"/>
        <pc:sldMkLst>
          <pc:docMk/>
          <pc:sldMk cId="1859453803" sldId="369"/>
        </pc:sldMkLst>
        <pc:spChg chg="add mod">
          <ac:chgData name="Paul Grethel" userId="cff081600656a070" providerId="LiveId" clId="{9A933A5C-6074-45DC-8641-CCF44353343D}" dt="2026-07-23T17:43:45.779" v="1309" actId="14100"/>
          <ac:spMkLst>
            <pc:docMk/>
            <pc:sldMk cId="1859453803" sldId="369"/>
            <ac:spMk id="2" creationId="{29B9AC5B-D040-0F3C-C72D-7C9C546E1270}"/>
          </ac:spMkLst>
        </pc:spChg>
        <pc:spChg chg="add mod">
          <ac:chgData name="Paul Grethel" userId="cff081600656a070" providerId="LiveId" clId="{9A933A5C-6074-45DC-8641-CCF44353343D}" dt="2026-07-23T17:44:00.450" v="1312" actId="20577"/>
          <ac:spMkLst>
            <pc:docMk/>
            <pc:sldMk cId="1859453803" sldId="369"/>
            <ac:spMk id="3" creationId="{1FD98E43-E26C-65DA-9177-CC500834E476}"/>
          </ac:spMkLst>
        </pc:spChg>
        <pc:spChg chg="add mod">
          <ac:chgData name="Paul Grethel" userId="cff081600656a070" providerId="LiveId" clId="{9A933A5C-6074-45DC-8641-CCF44353343D}" dt="2026-07-23T17:45:06.926" v="1424" actId="14100"/>
          <ac:spMkLst>
            <pc:docMk/>
            <pc:sldMk cId="1859453803" sldId="369"/>
            <ac:spMk id="4" creationId="{7E0B6F88-06F4-F7C9-DB64-33A9AAC3A29B}"/>
          </ac:spMkLst>
        </pc:spChg>
        <pc:picChg chg="mod">
          <ac:chgData name="Paul Grethel" userId="cff081600656a070" providerId="LiveId" clId="{9A933A5C-6074-45DC-8641-CCF44353343D}" dt="2026-07-23T17:43:47.221" v="1310" actId="1076"/>
          <ac:picMkLst>
            <pc:docMk/>
            <pc:sldMk cId="1859453803" sldId="369"/>
            <ac:picMk id="6" creationId="{9AD1919B-8CA5-0E9D-225A-B9D81A74A289}"/>
          </ac:picMkLst>
        </pc:picChg>
        <pc:cxnChg chg="add mod">
          <ac:chgData name="Paul Grethel" userId="cff081600656a070" providerId="LiveId" clId="{9A933A5C-6074-45DC-8641-CCF44353343D}" dt="2026-07-23T17:45:47.438" v="1444" actId="692"/>
          <ac:cxnSpMkLst>
            <pc:docMk/>
            <pc:sldMk cId="1859453803" sldId="369"/>
            <ac:cxnSpMk id="7" creationId="{48BB4511-6BE5-C3A5-A8CD-058F030E64F5}"/>
          </ac:cxnSpMkLst>
        </pc:cxnChg>
      </pc:sldChg>
      <pc:sldChg chg="modSp mod">
        <pc:chgData name="Paul Grethel" userId="cff081600656a070" providerId="LiveId" clId="{9A933A5C-6074-45DC-8641-CCF44353343D}" dt="2026-07-23T17:58:15.637" v="1643" actId="20577"/>
        <pc:sldMkLst>
          <pc:docMk/>
          <pc:sldMk cId="638883491" sldId="370"/>
        </pc:sldMkLst>
        <pc:spChg chg="mod">
          <ac:chgData name="Paul Grethel" userId="cff081600656a070" providerId="LiveId" clId="{9A933A5C-6074-45DC-8641-CCF44353343D}" dt="2026-07-23T17:58:15.637" v="1643" actId="20577"/>
          <ac:spMkLst>
            <pc:docMk/>
            <pc:sldMk cId="638883491" sldId="370"/>
            <ac:spMk id="2" creationId="{E373E85C-483D-3FAF-C6C4-803F16E5D77C}"/>
          </ac:spMkLst>
        </pc:spChg>
        <pc:spChg chg="mod">
          <ac:chgData name="Paul Grethel" userId="cff081600656a070" providerId="LiveId" clId="{9A933A5C-6074-45DC-8641-CCF44353343D}" dt="2026-07-23T17:57:32.093" v="1590" actId="14100"/>
          <ac:spMkLst>
            <pc:docMk/>
            <pc:sldMk cId="638883491" sldId="370"/>
            <ac:spMk id="4" creationId="{8A5FFED4-5448-FDBE-11ED-332F5CD0A468}"/>
          </ac:spMkLst>
        </pc:spChg>
        <pc:spChg chg="mod">
          <ac:chgData name="Paul Grethel" userId="cff081600656a070" providerId="LiveId" clId="{9A933A5C-6074-45DC-8641-CCF44353343D}" dt="2026-07-23T17:57:35.096" v="1591" actId="1076"/>
          <ac:spMkLst>
            <pc:docMk/>
            <pc:sldMk cId="638883491" sldId="370"/>
            <ac:spMk id="9" creationId="{306B0C06-028E-4D97-CE9F-5DACC013B5D6}"/>
          </ac:spMkLst>
        </pc:spChg>
        <pc:picChg chg="mod">
          <ac:chgData name="Paul Grethel" userId="cff081600656a070" providerId="LiveId" clId="{9A933A5C-6074-45DC-8641-CCF44353343D}" dt="2026-07-23T17:57:28.824" v="1589" actId="14100"/>
          <ac:picMkLst>
            <pc:docMk/>
            <pc:sldMk cId="638883491" sldId="370"/>
            <ac:picMk id="8" creationId="{50E15D24-8979-E25A-54F1-2D652D0B0014}"/>
          </ac:picMkLst>
        </pc:picChg>
      </pc:sldChg>
      <pc:sldChg chg="addSp modSp mod">
        <pc:chgData name="Paul Grethel" userId="cff081600656a070" providerId="LiveId" clId="{9A933A5C-6074-45DC-8641-CCF44353343D}" dt="2026-07-23T17:57:06.405" v="1588" actId="20577"/>
        <pc:sldMkLst>
          <pc:docMk/>
          <pc:sldMk cId="1397062257" sldId="371"/>
        </pc:sldMkLst>
        <pc:spChg chg="add mod">
          <ac:chgData name="Paul Grethel" userId="cff081600656a070" providerId="LiveId" clId="{9A933A5C-6074-45DC-8641-CCF44353343D}" dt="2026-07-23T17:57:06.405" v="1588" actId="20577"/>
          <ac:spMkLst>
            <pc:docMk/>
            <pc:sldMk cId="1397062257" sldId="371"/>
            <ac:spMk id="5" creationId="{ED3554AF-1CB7-FF05-EADB-FD6E8AB23C12}"/>
          </ac:spMkLst>
        </pc:spChg>
        <pc:spChg chg="mod">
          <ac:chgData name="Paul Grethel" userId="cff081600656a070" providerId="LiveId" clId="{9A933A5C-6074-45DC-8641-CCF44353343D}" dt="2026-07-23T17:56:45.514" v="1584" actId="1076"/>
          <ac:spMkLst>
            <pc:docMk/>
            <pc:sldMk cId="1397062257" sldId="371"/>
            <ac:spMk id="11" creationId="{5BE0E893-5D01-C5D7-D1F0-585F0A916FC1}"/>
          </ac:spMkLst>
        </pc:spChg>
        <pc:picChg chg="ord">
          <ac:chgData name="Paul Grethel" userId="cff081600656a070" providerId="LiveId" clId="{9A933A5C-6074-45DC-8641-CCF44353343D}" dt="2026-07-23T17:56:38.058" v="1583" actId="167"/>
          <ac:picMkLst>
            <pc:docMk/>
            <pc:sldMk cId="1397062257" sldId="371"/>
            <ac:picMk id="13" creationId="{EA91F943-F0FD-9EC7-D0E6-1FE95ED4CEA0}"/>
          </ac:picMkLst>
        </pc:picChg>
      </pc:sldChg>
      <pc:sldChg chg="modSp mod">
        <pc:chgData name="Paul Grethel" userId="cff081600656a070" providerId="LiveId" clId="{9A933A5C-6074-45DC-8641-CCF44353343D}" dt="2026-07-23T17:53:27.019" v="1508" actId="20577"/>
        <pc:sldMkLst>
          <pc:docMk/>
          <pc:sldMk cId="3534134121" sldId="372"/>
        </pc:sldMkLst>
        <pc:spChg chg="mod">
          <ac:chgData name="Paul Grethel" userId="cff081600656a070" providerId="LiveId" clId="{9A933A5C-6074-45DC-8641-CCF44353343D}" dt="2026-07-23T17:53:27.019" v="1508" actId="20577"/>
          <ac:spMkLst>
            <pc:docMk/>
            <pc:sldMk cId="3534134121" sldId="372"/>
            <ac:spMk id="7" creationId="{9505A93E-D676-C775-3100-10F7E78C72A3}"/>
          </ac:spMkLst>
        </pc:spChg>
      </pc:sldChg>
      <pc:sldChg chg="modSp mod">
        <pc:chgData name="Paul Grethel" userId="cff081600656a070" providerId="LiveId" clId="{9A933A5C-6074-45DC-8641-CCF44353343D}" dt="2026-07-23T17:53:11.707" v="1506" actId="1076"/>
        <pc:sldMkLst>
          <pc:docMk/>
          <pc:sldMk cId="1052675074" sldId="373"/>
        </pc:sldMkLst>
        <pc:spChg chg="mod">
          <ac:chgData name="Paul Grethel" userId="cff081600656a070" providerId="LiveId" clId="{9A933A5C-6074-45DC-8641-CCF44353343D}" dt="2026-07-23T17:53:11.707" v="1506" actId="1076"/>
          <ac:spMkLst>
            <pc:docMk/>
            <pc:sldMk cId="1052675074" sldId="373"/>
            <ac:spMk id="4" creationId="{BB5511E0-7866-02D5-BB7B-2FB61B4B71D5}"/>
          </ac:spMkLst>
        </pc:spChg>
        <pc:spChg chg="mod">
          <ac:chgData name="Paul Grethel" userId="cff081600656a070" providerId="LiveId" clId="{9A933A5C-6074-45DC-8641-CCF44353343D}" dt="2026-07-23T17:52:39.219" v="1503" actId="20577"/>
          <ac:spMkLst>
            <pc:docMk/>
            <pc:sldMk cId="1052675074" sldId="373"/>
            <ac:spMk id="6" creationId="{53671005-BC71-8BF4-FC60-3BF06CF7381E}"/>
          </ac:spMkLst>
        </pc:spChg>
        <pc:picChg chg="mod">
          <ac:chgData name="Paul Grethel" userId="cff081600656a070" providerId="LiveId" clId="{9A933A5C-6074-45DC-8641-CCF44353343D}" dt="2026-07-23T17:53:08.025" v="1505" actId="14100"/>
          <ac:picMkLst>
            <pc:docMk/>
            <pc:sldMk cId="1052675074" sldId="373"/>
            <ac:picMk id="3" creationId="{DEE601DD-7DE1-EAB2-C4DF-CC0B30809E0D}"/>
          </ac:picMkLst>
        </pc:picChg>
      </pc:sldChg>
      <pc:sldChg chg="modSp mod">
        <pc:chgData name="Paul Grethel" userId="cff081600656a070" providerId="LiveId" clId="{9A933A5C-6074-45DC-8641-CCF44353343D}" dt="2026-07-23T17:52:21.492" v="1501" actId="14100"/>
        <pc:sldMkLst>
          <pc:docMk/>
          <pc:sldMk cId="166839273" sldId="374"/>
        </pc:sldMkLst>
        <pc:spChg chg="mod">
          <ac:chgData name="Paul Grethel" userId="cff081600656a070" providerId="LiveId" clId="{9A933A5C-6074-45DC-8641-CCF44353343D}" dt="2026-07-23T17:52:17.276" v="1500" actId="1076"/>
          <ac:spMkLst>
            <pc:docMk/>
            <pc:sldMk cId="166839273" sldId="374"/>
            <ac:spMk id="5" creationId="{8BDA2555-7927-5C8C-D88B-A397FC9A764C}"/>
          </ac:spMkLst>
        </pc:spChg>
        <pc:picChg chg="mod">
          <ac:chgData name="Paul Grethel" userId="cff081600656a070" providerId="LiveId" clId="{9A933A5C-6074-45DC-8641-CCF44353343D}" dt="2026-07-23T17:52:21.492" v="1501" actId="14100"/>
          <ac:picMkLst>
            <pc:docMk/>
            <pc:sldMk cId="166839273" sldId="374"/>
            <ac:picMk id="3" creationId="{789EBFC5-5FD4-6224-E33F-731071D55653}"/>
          </ac:picMkLst>
        </pc:picChg>
      </pc:sldChg>
      <pc:sldChg chg="modSp mod">
        <pc:chgData name="Paul Grethel" userId="cff081600656a070" providerId="LiveId" clId="{9A933A5C-6074-45DC-8641-CCF44353343D}" dt="2026-07-23T17:51:59.197" v="1498" actId="14100"/>
        <pc:sldMkLst>
          <pc:docMk/>
          <pc:sldMk cId="3484821349" sldId="375"/>
        </pc:sldMkLst>
        <pc:spChg chg="mod">
          <ac:chgData name="Paul Grethel" userId="cff081600656a070" providerId="LiveId" clId="{9A933A5C-6074-45DC-8641-CCF44353343D}" dt="2026-07-23T17:51:59.197" v="1498" actId="14100"/>
          <ac:spMkLst>
            <pc:docMk/>
            <pc:sldMk cId="3484821349" sldId="375"/>
            <ac:spMk id="4" creationId="{713543BB-2C8A-3BC6-D754-49C8F2DFE82A}"/>
          </ac:spMkLst>
        </pc:spChg>
      </pc:sldChg>
      <pc:sldChg chg="addSp delSp modSp mod">
        <pc:chgData name="Paul Grethel" userId="cff081600656a070" providerId="LiveId" clId="{9A933A5C-6074-45DC-8641-CCF44353343D}" dt="2026-07-23T17:50:59.253" v="1474" actId="1076"/>
        <pc:sldMkLst>
          <pc:docMk/>
          <pc:sldMk cId="1793273289" sldId="376"/>
        </pc:sldMkLst>
        <pc:spChg chg="mod">
          <ac:chgData name="Paul Grethel" userId="cff081600656a070" providerId="LiveId" clId="{9A933A5C-6074-45DC-8641-CCF44353343D}" dt="2026-07-23T17:47:13.579" v="1463" actId="14100"/>
          <ac:spMkLst>
            <pc:docMk/>
            <pc:sldMk cId="1793273289" sldId="376"/>
            <ac:spMk id="4" creationId="{E0589B65-117D-AF17-8A4A-21C292438EC1}"/>
          </ac:spMkLst>
        </pc:spChg>
        <pc:spChg chg="mod">
          <ac:chgData name="Paul Grethel" userId="cff081600656a070" providerId="LiveId" clId="{9A933A5C-6074-45DC-8641-CCF44353343D}" dt="2026-07-23T17:50:52.713" v="1472" actId="1076"/>
          <ac:spMkLst>
            <pc:docMk/>
            <pc:sldMk cId="1793273289" sldId="376"/>
            <ac:spMk id="5" creationId="{FCFAD45E-44E2-E757-2A68-DB0AE91950D7}"/>
          </ac:spMkLst>
        </pc:spChg>
        <pc:spChg chg="mod">
          <ac:chgData name="Paul Grethel" userId="cff081600656a070" providerId="LiveId" clId="{9A933A5C-6074-45DC-8641-CCF44353343D}" dt="2026-07-23T17:50:55.356" v="1473" actId="1076"/>
          <ac:spMkLst>
            <pc:docMk/>
            <pc:sldMk cId="1793273289" sldId="376"/>
            <ac:spMk id="6" creationId="{3EB11931-A95C-A548-2F88-C3A2B7FE3006}"/>
          </ac:spMkLst>
        </pc:spChg>
        <pc:spChg chg="mod">
          <ac:chgData name="Paul Grethel" userId="cff081600656a070" providerId="LiveId" clId="{9A933A5C-6074-45DC-8641-CCF44353343D}" dt="2026-07-23T17:50:59.253" v="1474" actId="1076"/>
          <ac:spMkLst>
            <pc:docMk/>
            <pc:sldMk cId="1793273289" sldId="376"/>
            <ac:spMk id="7" creationId="{D36A27B6-357B-78BC-DA3B-0B1B9A5A9FC0}"/>
          </ac:spMkLst>
        </pc:spChg>
        <pc:spChg chg="mod">
          <ac:chgData name="Paul Grethel" userId="cff081600656a070" providerId="LiveId" clId="{9A933A5C-6074-45DC-8641-CCF44353343D}" dt="2026-07-23T17:50:50.398" v="1471" actId="1076"/>
          <ac:spMkLst>
            <pc:docMk/>
            <pc:sldMk cId="1793273289" sldId="376"/>
            <ac:spMk id="8" creationId="{F94B80F9-2C6A-9B33-A03B-0A8C905EA848}"/>
          </ac:spMkLst>
        </pc:spChg>
        <pc:picChg chg="add mod ord">
          <ac:chgData name="Paul Grethel" userId="cff081600656a070" providerId="LiveId" clId="{9A933A5C-6074-45DC-8641-CCF44353343D}" dt="2026-07-23T17:50:46.515" v="1470" actId="1076"/>
          <ac:picMkLst>
            <pc:docMk/>
            <pc:sldMk cId="1793273289" sldId="376"/>
            <ac:picMk id="3" creationId="{2678BC94-38A4-6B0D-6973-EDC357705D76}"/>
          </ac:picMkLst>
        </pc:picChg>
        <pc:picChg chg="del">
          <ac:chgData name="Paul Grethel" userId="cff081600656a070" providerId="LiveId" clId="{9A933A5C-6074-45DC-8641-CCF44353343D}" dt="2026-07-23T17:50:17.769" v="1464" actId="478"/>
          <ac:picMkLst>
            <pc:docMk/>
            <pc:sldMk cId="1793273289" sldId="376"/>
            <ac:picMk id="9" creationId="{B27C1034-C085-3720-16F2-6C2686726EF7}"/>
          </ac:picMkLst>
        </pc:picChg>
      </pc:sldChg>
      <pc:sldChg chg="addSp delSp modSp mod">
        <pc:chgData name="Paul Grethel" userId="cff081600656a070" providerId="LiveId" clId="{9A933A5C-6074-45DC-8641-CCF44353343D}" dt="2026-07-23T18:12:46.402" v="1698" actId="1076"/>
        <pc:sldMkLst>
          <pc:docMk/>
          <pc:sldMk cId="3064522281" sldId="377"/>
        </pc:sldMkLst>
        <pc:spChg chg="add del mod">
          <ac:chgData name="Paul Grethel" userId="cff081600656a070" providerId="LiveId" clId="{9A933A5C-6074-45DC-8641-CCF44353343D}" dt="2026-07-23T18:11:27.390" v="1689" actId="478"/>
          <ac:spMkLst>
            <pc:docMk/>
            <pc:sldMk cId="3064522281" sldId="377"/>
            <ac:spMk id="18" creationId="{77DAFD23-91F9-0BC4-4ABC-60E2017AF6F4}"/>
          </ac:spMkLst>
        </pc:spChg>
        <pc:spChg chg="add del mod">
          <ac:chgData name="Paul Grethel" userId="cff081600656a070" providerId="LiveId" clId="{9A933A5C-6074-45DC-8641-CCF44353343D}" dt="2026-07-23T18:12:01.078" v="1692" actId="478"/>
          <ac:spMkLst>
            <pc:docMk/>
            <pc:sldMk cId="3064522281" sldId="377"/>
            <ac:spMk id="19" creationId="{D856CD51-A9E1-5E33-4DA8-20E64BE4C536}"/>
          </ac:spMkLst>
        </pc:spChg>
        <pc:spChg chg="add mod">
          <ac:chgData name="Paul Grethel" userId="cff081600656a070" providerId="LiveId" clId="{9A933A5C-6074-45DC-8641-CCF44353343D}" dt="2026-07-23T18:12:25.913" v="1695" actId="207"/>
          <ac:spMkLst>
            <pc:docMk/>
            <pc:sldMk cId="3064522281" sldId="377"/>
            <ac:spMk id="20" creationId="{4C88EB81-1F17-1375-DF69-D917AB4D308A}"/>
          </ac:spMkLst>
        </pc:spChg>
        <pc:spChg chg="add mod">
          <ac:chgData name="Paul Grethel" userId="cff081600656a070" providerId="LiveId" clId="{9A933A5C-6074-45DC-8641-CCF44353343D}" dt="2026-07-23T18:12:46.402" v="1698" actId="1076"/>
          <ac:spMkLst>
            <pc:docMk/>
            <pc:sldMk cId="3064522281" sldId="377"/>
            <ac:spMk id="22" creationId="{9494C77F-4CDA-393D-048D-1F74337A8D0B}"/>
          </ac:spMkLst>
        </pc:spChg>
        <pc:picChg chg="add del">
          <ac:chgData name="Paul Grethel" userId="cff081600656a070" providerId="LiveId" clId="{9A933A5C-6074-45DC-8641-CCF44353343D}" dt="2026-07-23T18:08:12.677" v="1657" actId="478"/>
          <ac:picMkLst>
            <pc:docMk/>
            <pc:sldMk cId="3064522281" sldId="377"/>
            <ac:picMk id="3" creationId="{6A948A1A-1421-2B1D-6A9C-D746362EE5F8}"/>
          </ac:picMkLst>
        </pc:picChg>
        <pc:picChg chg="add mod">
          <ac:chgData name="Paul Grethel" userId="cff081600656a070" providerId="LiveId" clId="{9A933A5C-6074-45DC-8641-CCF44353343D}" dt="2026-07-23T18:08:35.439" v="1661" actId="1076"/>
          <ac:picMkLst>
            <pc:docMk/>
            <pc:sldMk cId="3064522281" sldId="377"/>
            <ac:picMk id="4" creationId="{00E2212A-2705-37E8-1788-C31E4866362A}"/>
          </ac:picMkLst>
        </pc:picChg>
        <pc:cxnChg chg="add mod">
          <ac:chgData name="Paul Grethel" userId="cff081600656a070" providerId="LiveId" clId="{9A933A5C-6074-45DC-8641-CCF44353343D}" dt="2026-07-23T18:10:22.940" v="1681" actId="14100"/>
          <ac:cxnSpMkLst>
            <pc:docMk/>
            <pc:sldMk cId="3064522281" sldId="377"/>
            <ac:cxnSpMk id="6" creationId="{B0080DB5-31D7-8F03-9F11-F48B928F8F65}"/>
          </ac:cxnSpMkLst>
        </pc:cxnChg>
        <pc:cxnChg chg="add mod">
          <ac:chgData name="Paul Grethel" userId="cff081600656a070" providerId="LiveId" clId="{9A933A5C-6074-45DC-8641-CCF44353343D}" dt="2026-07-23T18:09:54.400" v="1675" actId="14100"/>
          <ac:cxnSpMkLst>
            <pc:docMk/>
            <pc:sldMk cId="3064522281" sldId="377"/>
            <ac:cxnSpMk id="7" creationId="{2B564A6B-85D9-B349-1579-04781E304613}"/>
          </ac:cxnSpMkLst>
        </pc:cxnChg>
        <pc:cxnChg chg="add mod">
          <ac:chgData name="Paul Grethel" userId="cff081600656a070" providerId="LiveId" clId="{9A933A5C-6074-45DC-8641-CCF44353343D}" dt="2026-07-23T18:10:26.672" v="1682" actId="14100"/>
          <ac:cxnSpMkLst>
            <pc:docMk/>
            <pc:sldMk cId="3064522281" sldId="377"/>
            <ac:cxnSpMk id="10" creationId="{C1FE47EE-FB1C-7D2D-284F-B2D062EF353A}"/>
          </ac:cxnSpMkLst>
        </pc:cxnChg>
        <pc:cxnChg chg="add mod">
          <ac:chgData name="Paul Grethel" userId="cff081600656a070" providerId="LiveId" clId="{9A933A5C-6074-45DC-8641-CCF44353343D}" dt="2026-07-23T18:10:50.931" v="1686" actId="14100"/>
          <ac:cxnSpMkLst>
            <pc:docMk/>
            <pc:sldMk cId="3064522281" sldId="377"/>
            <ac:cxnSpMk id="15" creationId="{3E42B702-F156-B269-A0E1-8AB73D4C49BF}"/>
          </ac:cxnSpMkLst>
        </pc:cxnChg>
      </pc:sldChg>
      <pc:sldChg chg="modSp mod">
        <pc:chgData name="Paul Grethel" userId="cff081600656a070" providerId="LiveId" clId="{9A933A5C-6074-45DC-8641-CCF44353343D}" dt="2026-07-23T18:13:17.463" v="1701" actId="14100"/>
        <pc:sldMkLst>
          <pc:docMk/>
          <pc:sldMk cId="3461200735" sldId="378"/>
        </pc:sldMkLst>
        <pc:spChg chg="mod">
          <ac:chgData name="Paul Grethel" userId="cff081600656a070" providerId="LiveId" clId="{9A933A5C-6074-45DC-8641-CCF44353343D}" dt="2026-07-23T18:13:17.463" v="1701" actId="14100"/>
          <ac:spMkLst>
            <pc:docMk/>
            <pc:sldMk cId="3461200735" sldId="378"/>
            <ac:spMk id="4" creationId="{E870BEB8-78C2-7027-F6F4-6F5CDFF317E5}"/>
          </ac:spMkLst>
        </pc:spChg>
        <pc:spChg chg="mod">
          <ac:chgData name="Paul Grethel" userId="cff081600656a070" providerId="LiveId" clId="{9A933A5C-6074-45DC-8641-CCF44353343D}" dt="2026-07-23T18:13:10.980" v="1700" actId="1076"/>
          <ac:spMkLst>
            <pc:docMk/>
            <pc:sldMk cId="3461200735" sldId="378"/>
            <ac:spMk id="5" creationId="{4A193383-71E3-5750-D769-0766E3802B8C}"/>
          </ac:spMkLst>
        </pc:spChg>
        <pc:picChg chg="mod">
          <ac:chgData name="Paul Grethel" userId="cff081600656a070" providerId="LiveId" clId="{9A933A5C-6074-45DC-8641-CCF44353343D}" dt="2026-07-23T18:13:07.102" v="1699" actId="14100"/>
          <ac:picMkLst>
            <pc:docMk/>
            <pc:sldMk cId="3461200735" sldId="378"/>
            <ac:picMk id="8" creationId="{FDAE89EA-DF7F-7E63-798D-08FB686C0FD9}"/>
          </ac:picMkLst>
        </pc:picChg>
      </pc:sldChg>
      <pc:sldChg chg="modSp new mod ord">
        <pc:chgData name="Paul Grethel" userId="cff081600656a070" providerId="LiveId" clId="{9A933A5C-6074-45DC-8641-CCF44353343D}" dt="2026-07-22T20:16:32.005" v="964"/>
        <pc:sldMkLst>
          <pc:docMk/>
          <pc:sldMk cId="2791462333" sldId="379"/>
        </pc:sldMkLst>
        <pc:spChg chg="mod">
          <ac:chgData name="Paul Grethel" userId="cff081600656a070" providerId="LiveId" clId="{9A933A5C-6074-45DC-8641-CCF44353343D}" dt="2026-07-18T22:48:28.293" v="962" actId="1076"/>
          <ac:spMkLst>
            <pc:docMk/>
            <pc:sldMk cId="2791462333" sldId="379"/>
            <ac:spMk id="2" creationId="{BD36A25E-1AC9-70A6-498D-036432AB5A7F}"/>
          </ac:spMkLst>
        </pc:spChg>
      </pc:sldChg>
      <pc:sldChg chg="addSp modSp new mod">
        <pc:chgData name="Paul Grethel" userId="cff081600656a070" providerId="LiveId" clId="{9A933A5C-6074-45DC-8641-CCF44353343D}" dt="2026-07-23T17:32:51.690" v="1229" actId="1076"/>
        <pc:sldMkLst>
          <pc:docMk/>
          <pc:sldMk cId="3496415582" sldId="380"/>
        </pc:sldMkLst>
        <pc:spChg chg="add mod">
          <ac:chgData name="Paul Grethel" userId="cff081600656a070" providerId="LiveId" clId="{9A933A5C-6074-45DC-8641-CCF44353343D}" dt="2026-07-23T17:25:40.296" v="1033" actId="207"/>
          <ac:spMkLst>
            <pc:docMk/>
            <pc:sldMk cId="3496415582" sldId="380"/>
            <ac:spMk id="4" creationId="{D1084F0B-A958-78FB-290E-1299695AE965}"/>
          </ac:spMkLst>
        </pc:spChg>
        <pc:spChg chg="add mod">
          <ac:chgData name="Paul Grethel" userId="cff081600656a070" providerId="LiveId" clId="{9A933A5C-6074-45DC-8641-CCF44353343D}" dt="2026-07-23T17:26:33.127" v="1118" actId="14100"/>
          <ac:spMkLst>
            <pc:docMk/>
            <pc:sldMk cId="3496415582" sldId="380"/>
            <ac:spMk id="5" creationId="{8E879CD5-3BD9-8496-BA8B-4A47C837D4CF}"/>
          </ac:spMkLst>
        </pc:spChg>
        <pc:spChg chg="add mod">
          <ac:chgData name="Paul Grethel" userId="cff081600656a070" providerId="LiveId" clId="{9A933A5C-6074-45DC-8641-CCF44353343D}" dt="2026-07-23T17:32:22.613" v="1226" actId="14100"/>
          <ac:spMkLst>
            <pc:docMk/>
            <pc:sldMk cId="3496415582" sldId="380"/>
            <ac:spMk id="8" creationId="{46494FC7-7645-9770-6067-EE94A67C40CC}"/>
          </ac:spMkLst>
        </pc:spChg>
        <pc:spChg chg="add mod">
          <ac:chgData name="Paul Grethel" userId="cff081600656a070" providerId="LiveId" clId="{9A933A5C-6074-45DC-8641-CCF44353343D}" dt="2026-07-23T17:32:51.690" v="1229" actId="1076"/>
          <ac:spMkLst>
            <pc:docMk/>
            <pc:sldMk cId="3496415582" sldId="380"/>
            <ac:spMk id="9" creationId="{3AA60137-8430-00D2-E35C-6C344113AF25}"/>
          </ac:spMkLst>
        </pc:spChg>
        <pc:picChg chg="add">
          <ac:chgData name="Paul Grethel" userId="cff081600656a070" providerId="LiveId" clId="{9A933A5C-6074-45DC-8641-CCF44353343D}" dt="2026-07-23T17:25:14.245" v="1031" actId="22"/>
          <ac:picMkLst>
            <pc:docMk/>
            <pc:sldMk cId="3496415582" sldId="380"/>
            <ac:picMk id="3" creationId="{FD129D5E-0DF8-B189-8458-B198132519BD}"/>
          </ac:picMkLst>
        </pc:picChg>
        <pc:picChg chg="add mod modCrop">
          <ac:chgData name="Paul Grethel" userId="cff081600656a070" providerId="LiveId" clId="{9A933A5C-6074-45DC-8641-CCF44353343D}" dt="2026-07-23T17:30:49.911" v="1123" actId="1076"/>
          <ac:picMkLst>
            <pc:docMk/>
            <pc:sldMk cId="3496415582" sldId="380"/>
            <ac:picMk id="7" creationId="{1482DC7E-8F9E-B803-070D-6D8DB584FD0D}"/>
          </ac:picMkLst>
        </pc:picChg>
      </pc:sldChg>
      <pc:sldChg chg="add">
        <pc:chgData name="Paul Grethel" userId="cff081600656a070" providerId="LiveId" clId="{9A933A5C-6074-45DC-8641-CCF44353343D}" dt="2026-07-23T17:55:25.240" v="1576"/>
        <pc:sldMkLst>
          <pc:docMk/>
          <pc:sldMk cId="2411472560" sldId="381"/>
        </pc:sldMkLst>
      </pc:sldChg>
      <pc:sldChg chg="addSp modSp new mod">
        <pc:chgData name="Paul Grethel" userId="cff081600656a070" providerId="LiveId" clId="{9A933A5C-6074-45DC-8641-CCF44353343D}" dt="2026-07-23T21:52:45.640" v="2100" actId="20577"/>
        <pc:sldMkLst>
          <pc:docMk/>
          <pc:sldMk cId="3907120500" sldId="382"/>
        </pc:sldMkLst>
        <pc:spChg chg="add mod">
          <ac:chgData name="Paul Grethel" userId="cff081600656a070" providerId="LiveId" clId="{9A933A5C-6074-45DC-8641-CCF44353343D}" dt="2026-07-23T21:52:45.640" v="2100" actId="20577"/>
          <ac:spMkLst>
            <pc:docMk/>
            <pc:sldMk cId="3907120500" sldId="382"/>
            <ac:spMk id="3" creationId="{4142262A-2326-5248-0742-24FD1A67D44E}"/>
          </ac:spMkLst>
        </pc:spChg>
        <pc:spChg chg="add mod">
          <ac:chgData name="Paul Grethel" userId="cff081600656a070" providerId="LiveId" clId="{9A933A5C-6074-45DC-8641-CCF44353343D}" dt="2026-07-23T21:50:15.762" v="2010" actId="122"/>
          <ac:spMkLst>
            <pc:docMk/>
            <pc:sldMk cId="3907120500" sldId="382"/>
            <ac:spMk id="4" creationId="{86DC70C4-611F-6656-8B3E-247BCE4FEAE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AE1E7-0149-BF38-1A15-2CFC408BE0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E994996-3D85-916E-175A-8F25497E5E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745A924-EF98-41A5-135D-2071A63D1F32}"/>
              </a:ext>
            </a:extLst>
          </p:cNvPr>
          <p:cNvSpPr>
            <a:spLocks noGrp="1"/>
          </p:cNvSpPr>
          <p:nvPr>
            <p:ph type="dt" sz="half" idx="10"/>
          </p:nvPr>
        </p:nvSpPr>
        <p:spPr/>
        <p:txBody>
          <a:bodyPr/>
          <a:lstStyle/>
          <a:p>
            <a:fld id="{90E0CBEB-47DB-443B-8E6B-E0CCDA6C9BEA}" type="datetimeFigureOut">
              <a:rPr lang="en-US" smtClean="0"/>
              <a:t>7/23/2026</a:t>
            </a:fld>
            <a:endParaRPr lang="en-US"/>
          </a:p>
        </p:txBody>
      </p:sp>
      <p:sp>
        <p:nvSpPr>
          <p:cNvPr id="5" name="Footer Placeholder 4">
            <a:extLst>
              <a:ext uri="{FF2B5EF4-FFF2-40B4-BE49-F238E27FC236}">
                <a16:creationId xmlns:a16="http://schemas.microsoft.com/office/drawing/2014/main" id="{D4F23826-3E4B-27E4-6BBE-4B092985C1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C70533-8A46-3B17-FACF-75CA5FBEAFB0}"/>
              </a:ext>
            </a:extLst>
          </p:cNvPr>
          <p:cNvSpPr>
            <a:spLocks noGrp="1"/>
          </p:cNvSpPr>
          <p:nvPr>
            <p:ph type="sldNum" sz="quarter" idx="12"/>
          </p:nvPr>
        </p:nvSpPr>
        <p:spPr/>
        <p:txBody>
          <a:bodyPr/>
          <a:lstStyle/>
          <a:p>
            <a:fld id="{E42BDAFF-E770-4FEC-8645-EF90CD807FD6}" type="slidenum">
              <a:rPr lang="en-US" smtClean="0"/>
              <a:t>‹#›</a:t>
            </a:fld>
            <a:endParaRPr lang="en-US"/>
          </a:p>
        </p:txBody>
      </p:sp>
    </p:spTree>
    <p:extLst>
      <p:ext uri="{BB962C8B-B14F-4D97-AF65-F5344CB8AC3E}">
        <p14:creationId xmlns:p14="http://schemas.microsoft.com/office/powerpoint/2010/main" val="477833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059B5-4669-3948-7033-9DDE8E60D32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C87F862-6657-3731-234C-235DF54CC59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A14A1-72C7-99EA-6DEA-CB115E877CCB}"/>
              </a:ext>
            </a:extLst>
          </p:cNvPr>
          <p:cNvSpPr>
            <a:spLocks noGrp="1"/>
          </p:cNvSpPr>
          <p:nvPr>
            <p:ph type="dt" sz="half" idx="10"/>
          </p:nvPr>
        </p:nvSpPr>
        <p:spPr/>
        <p:txBody>
          <a:bodyPr/>
          <a:lstStyle/>
          <a:p>
            <a:fld id="{90E0CBEB-47DB-443B-8E6B-E0CCDA6C9BEA}" type="datetimeFigureOut">
              <a:rPr lang="en-US" smtClean="0"/>
              <a:t>7/23/2026</a:t>
            </a:fld>
            <a:endParaRPr lang="en-US"/>
          </a:p>
        </p:txBody>
      </p:sp>
      <p:sp>
        <p:nvSpPr>
          <p:cNvPr id="5" name="Footer Placeholder 4">
            <a:extLst>
              <a:ext uri="{FF2B5EF4-FFF2-40B4-BE49-F238E27FC236}">
                <a16:creationId xmlns:a16="http://schemas.microsoft.com/office/drawing/2014/main" id="{F78133BE-9013-38D5-AEE6-8E8C53C597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8316D0-1301-8168-C727-266D063FC50C}"/>
              </a:ext>
            </a:extLst>
          </p:cNvPr>
          <p:cNvSpPr>
            <a:spLocks noGrp="1"/>
          </p:cNvSpPr>
          <p:nvPr>
            <p:ph type="sldNum" sz="quarter" idx="12"/>
          </p:nvPr>
        </p:nvSpPr>
        <p:spPr/>
        <p:txBody>
          <a:bodyPr/>
          <a:lstStyle/>
          <a:p>
            <a:fld id="{E42BDAFF-E770-4FEC-8645-EF90CD807FD6}" type="slidenum">
              <a:rPr lang="en-US" smtClean="0"/>
              <a:t>‹#›</a:t>
            </a:fld>
            <a:endParaRPr lang="en-US"/>
          </a:p>
        </p:txBody>
      </p:sp>
    </p:spTree>
    <p:extLst>
      <p:ext uri="{BB962C8B-B14F-4D97-AF65-F5344CB8AC3E}">
        <p14:creationId xmlns:p14="http://schemas.microsoft.com/office/powerpoint/2010/main" val="1688850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8BD61C-DB61-5EF2-F477-23066149527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64DC2D-6EAD-51B5-DBBA-96C3C54DA0B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0EAC7A-6B23-EDDF-80A0-376FBD63ABD6}"/>
              </a:ext>
            </a:extLst>
          </p:cNvPr>
          <p:cNvSpPr>
            <a:spLocks noGrp="1"/>
          </p:cNvSpPr>
          <p:nvPr>
            <p:ph type="dt" sz="half" idx="10"/>
          </p:nvPr>
        </p:nvSpPr>
        <p:spPr/>
        <p:txBody>
          <a:bodyPr/>
          <a:lstStyle/>
          <a:p>
            <a:fld id="{90E0CBEB-47DB-443B-8E6B-E0CCDA6C9BEA}" type="datetimeFigureOut">
              <a:rPr lang="en-US" smtClean="0"/>
              <a:t>7/23/2026</a:t>
            </a:fld>
            <a:endParaRPr lang="en-US"/>
          </a:p>
        </p:txBody>
      </p:sp>
      <p:sp>
        <p:nvSpPr>
          <p:cNvPr id="5" name="Footer Placeholder 4">
            <a:extLst>
              <a:ext uri="{FF2B5EF4-FFF2-40B4-BE49-F238E27FC236}">
                <a16:creationId xmlns:a16="http://schemas.microsoft.com/office/drawing/2014/main" id="{11C84743-C050-1B33-B19B-B7E385E790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E3DB4D-B446-BFD0-0E08-54CDAE16E1DD}"/>
              </a:ext>
            </a:extLst>
          </p:cNvPr>
          <p:cNvSpPr>
            <a:spLocks noGrp="1"/>
          </p:cNvSpPr>
          <p:nvPr>
            <p:ph type="sldNum" sz="quarter" idx="12"/>
          </p:nvPr>
        </p:nvSpPr>
        <p:spPr/>
        <p:txBody>
          <a:bodyPr/>
          <a:lstStyle/>
          <a:p>
            <a:fld id="{E42BDAFF-E770-4FEC-8645-EF90CD807FD6}" type="slidenum">
              <a:rPr lang="en-US" smtClean="0"/>
              <a:t>‹#›</a:t>
            </a:fld>
            <a:endParaRPr lang="en-US"/>
          </a:p>
        </p:txBody>
      </p:sp>
    </p:spTree>
    <p:extLst>
      <p:ext uri="{BB962C8B-B14F-4D97-AF65-F5344CB8AC3E}">
        <p14:creationId xmlns:p14="http://schemas.microsoft.com/office/powerpoint/2010/main" val="778178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18941-D401-CE20-F41D-ACB914E2FA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F1504D-5FB4-775B-2740-22CC0502422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889553-F277-C958-0388-2E96FFDD85D4}"/>
              </a:ext>
            </a:extLst>
          </p:cNvPr>
          <p:cNvSpPr>
            <a:spLocks noGrp="1"/>
          </p:cNvSpPr>
          <p:nvPr>
            <p:ph type="dt" sz="half" idx="10"/>
          </p:nvPr>
        </p:nvSpPr>
        <p:spPr/>
        <p:txBody>
          <a:bodyPr/>
          <a:lstStyle/>
          <a:p>
            <a:fld id="{90E0CBEB-47DB-443B-8E6B-E0CCDA6C9BEA}" type="datetimeFigureOut">
              <a:rPr lang="en-US" smtClean="0"/>
              <a:t>7/23/2026</a:t>
            </a:fld>
            <a:endParaRPr lang="en-US"/>
          </a:p>
        </p:txBody>
      </p:sp>
      <p:sp>
        <p:nvSpPr>
          <p:cNvPr id="5" name="Footer Placeholder 4">
            <a:extLst>
              <a:ext uri="{FF2B5EF4-FFF2-40B4-BE49-F238E27FC236}">
                <a16:creationId xmlns:a16="http://schemas.microsoft.com/office/drawing/2014/main" id="{A2AD9700-0597-8882-E791-1A43A3C3BE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7E1C36-A3A6-7A11-52DE-733E1FA57F52}"/>
              </a:ext>
            </a:extLst>
          </p:cNvPr>
          <p:cNvSpPr>
            <a:spLocks noGrp="1"/>
          </p:cNvSpPr>
          <p:nvPr>
            <p:ph type="sldNum" sz="quarter" idx="12"/>
          </p:nvPr>
        </p:nvSpPr>
        <p:spPr/>
        <p:txBody>
          <a:bodyPr/>
          <a:lstStyle/>
          <a:p>
            <a:fld id="{E42BDAFF-E770-4FEC-8645-EF90CD807FD6}" type="slidenum">
              <a:rPr lang="en-US" smtClean="0"/>
              <a:t>‹#›</a:t>
            </a:fld>
            <a:endParaRPr lang="en-US"/>
          </a:p>
        </p:txBody>
      </p:sp>
    </p:spTree>
    <p:extLst>
      <p:ext uri="{BB962C8B-B14F-4D97-AF65-F5344CB8AC3E}">
        <p14:creationId xmlns:p14="http://schemas.microsoft.com/office/powerpoint/2010/main" val="217187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2E9B2-607F-85D5-1F14-613E8F00D69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593B69-8E29-5926-DB98-6440FD35399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4CE718-AFBD-5DC5-533C-0E1C4830A421}"/>
              </a:ext>
            </a:extLst>
          </p:cNvPr>
          <p:cNvSpPr>
            <a:spLocks noGrp="1"/>
          </p:cNvSpPr>
          <p:nvPr>
            <p:ph type="dt" sz="half" idx="10"/>
          </p:nvPr>
        </p:nvSpPr>
        <p:spPr/>
        <p:txBody>
          <a:bodyPr/>
          <a:lstStyle/>
          <a:p>
            <a:fld id="{90E0CBEB-47DB-443B-8E6B-E0CCDA6C9BEA}" type="datetimeFigureOut">
              <a:rPr lang="en-US" smtClean="0"/>
              <a:t>7/23/2026</a:t>
            </a:fld>
            <a:endParaRPr lang="en-US"/>
          </a:p>
        </p:txBody>
      </p:sp>
      <p:sp>
        <p:nvSpPr>
          <p:cNvPr id="5" name="Footer Placeholder 4">
            <a:extLst>
              <a:ext uri="{FF2B5EF4-FFF2-40B4-BE49-F238E27FC236}">
                <a16:creationId xmlns:a16="http://schemas.microsoft.com/office/drawing/2014/main" id="{6774DBA0-E313-8AF1-A516-819FFE44AF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C4F7FF-4663-C3EF-29A8-F09BB810C86A}"/>
              </a:ext>
            </a:extLst>
          </p:cNvPr>
          <p:cNvSpPr>
            <a:spLocks noGrp="1"/>
          </p:cNvSpPr>
          <p:nvPr>
            <p:ph type="sldNum" sz="quarter" idx="12"/>
          </p:nvPr>
        </p:nvSpPr>
        <p:spPr/>
        <p:txBody>
          <a:bodyPr/>
          <a:lstStyle/>
          <a:p>
            <a:fld id="{E42BDAFF-E770-4FEC-8645-EF90CD807FD6}" type="slidenum">
              <a:rPr lang="en-US" smtClean="0"/>
              <a:t>‹#›</a:t>
            </a:fld>
            <a:endParaRPr lang="en-US"/>
          </a:p>
        </p:txBody>
      </p:sp>
    </p:spTree>
    <p:extLst>
      <p:ext uri="{BB962C8B-B14F-4D97-AF65-F5344CB8AC3E}">
        <p14:creationId xmlns:p14="http://schemas.microsoft.com/office/powerpoint/2010/main" val="2878753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D1E40-23C0-C87C-E304-B71CCE3D2E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3BAC8CF-4162-70AC-D83A-404504C3217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D6AF00E-7AE2-55B2-62FC-944FF075983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0F7E8E0-A1B5-A7EF-865F-D937EADE2130}"/>
              </a:ext>
            </a:extLst>
          </p:cNvPr>
          <p:cNvSpPr>
            <a:spLocks noGrp="1"/>
          </p:cNvSpPr>
          <p:nvPr>
            <p:ph type="dt" sz="half" idx="10"/>
          </p:nvPr>
        </p:nvSpPr>
        <p:spPr/>
        <p:txBody>
          <a:bodyPr/>
          <a:lstStyle/>
          <a:p>
            <a:fld id="{90E0CBEB-47DB-443B-8E6B-E0CCDA6C9BEA}" type="datetimeFigureOut">
              <a:rPr lang="en-US" smtClean="0"/>
              <a:t>7/23/2026</a:t>
            </a:fld>
            <a:endParaRPr lang="en-US"/>
          </a:p>
        </p:txBody>
      </p:sp>
      <p:sp>
        <p:nvSpPr>
          <p:cNvPr id="6" name="Footer Placeholder 5">
            <a:extLst>
              <a:ext uri="{FF2B5EF4-FFF2-40B4-BE49-F238E27FC236}">
                <a16:creationId xmlns:a16="http://schemas.microsoft.com/office/drawing/2014/main" id="{D73EF160-E071-CA48-40C8-6BC89CF308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C1392B-32EB-2501-FAB6-AD50A55EEAE7}"/>
              </a:ext>
            </a:extLst>
          </p:cNvPr>
          <p:cNvSpPr>
            <a:spLocks noGrp="1"/>
          </p:cNvSpPr>
          <p:nvPr>
            <p:ph type="sldNum" sz="quarter" idx="12"/>
          </p:nvPr>
        </p:nvSpPr>
        <p:spPr/>
        <p:txBody>
          <a:bodyPr/>
          <a:lstStyle/>
          <a:p>
            <a:fld id="{E42BDAFF-E770-4FEC-8645-EF90CD807FD6}" type="slidenum">
              <a:rPr lang="en-US" smtClean="0"/>
              <a:t>‹#›</a:t>
            </a:fld>
            <a:endParaRPr lang="en-US"/>
          </a:p>
        </p:txBody>
      </p:sp>
    </p:spTree>
    <p:extLst>
      <p:ext uri="{BB962C8B-B14F-4D97-AF65-F5344CB8AC3E}">
        <p14:creationId xmlns:p14="http://schemas.microsoft.com/office/powerpoint/2010/main" val="2832625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62CE9-C04E-E760-1249-52E4762D4A1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19AD6B-4805-FCCA-4E56-C3C6637B5C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DDD81-C783-7436-33AF-AFF84729EF2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C235056-2ACD-FD99-B6B7-10C3ED76FB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5D124DE-3AE3-8F16-E2F0-8D8B50B4CA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6D29AA1-DECA-E6EE-13DD-8B9C66D65563}"/>
              </a:ext>
            </a:extLst>
          </p:cNvPr>
          <p:cNvSpPr>
            <a:spLocks noGrp="1"/>
          </p:cNvSpPr>
          <p:nvPr>
            <p:ph type="dt" sz="half" idx="10"/>
          </p:nvPr>
        </p:nvSpPr>
        <p:spPr/>
        <p:txBody>
          <a:bodyPr/>
          <a:lstStyle/>
          <a:p>
            <a:fld id="{90E0CBEB-47DB-443B-8E6B-E0CCDA6C9BEA}" type="datetimeFigureOut">
              <a:rPr lang="en-US" smtClean="0"/>
              <a:t>7/23/2026</a:t>
            </a:fld>
            <a:endParaRPr lang="en-US"/>
          </a:p>
        </p:txBody>
      </p:sp>
      <p:sp>
        <p:nvSpPr>
          <p:cNvPr id="8" name="Footer Placeholder 7">
            <a:extLst>
              <a:ext uri="{FF2B5EF4-FFF2-40B4-BE49-F238E27FC236}">
                <a16:creationId xmlns:a16="http://schemas.microsoft.com/office/drawing/2014/main" id="{C29E993F-5BEC-3DD9-1C3D-7ECB1F3DB97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4502BAA-AC63-967F-8665-63EEC37F97A1}"/>
              </a:ext>
            </a:extLst>
          </p:cNvPr>
          <p:cNvSpPr>
            <a:spLocks noGrp="1"/>
          </p:cNvSpPr>
          <p:nvPr>
            <p:ph type="sldNum" sz="quarter" idx="12"/>
          </p:nvPr>
        </p:nvSpPr>
        <p:spPr/>
        <p:txBody>
          <a:bodyPr/>
          <a:lstStyle/>
          <a:p>
            <a:fld id="{E42BDAFF-E770-4FEC-8645-EF90CD807FD6}" type="slidenum">
              <a:rPr lang="en-US" smtClean="0"/>
              <a:t>‹#›</a:t>
            </a:fld>
            <a:endParaRPr lang="en-US"/>
          </a:p>
        </p:txBody>
      </p:sp>
    </p:spTree>
    <p:extLst>
      <p:ext uri="{BB962C8B-B14F-4D97-AF65-F5344CB8AC3E}">
        <p14:creationId xmlns:p14="http://schemas.microsoft.com/office/powerpoint/2010/main" val="497513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9B39E-76D6-B134-8A13-B4F506D1B53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4838AAB-C58D-4E80-71B5-D892977C0862}"/>
              </a:ext>
            </a:extLst>
          </p:cNvPr>
          <p:cNvSpPr>
            <a:spLocks noGrp="1"/>
          </p:cNvSpPr>
          <p:nvPr>
            <p:ph type="dt" sz="half" idx="10"/>
          </p:nvPr>
        </p:nvSpPr>
        <p:spPr/>
        <p:txBody>
          <a:bodyPr/>
          <a:lstStyle/>
          <a:p>
            <a:fld id="{90E0CBEB-47DB-443B-8E6B-E0CCDA6C9BEA}" type="datetimeFigureOut">
              <a:rPr lang="en-US" smtClean="0"/>
              <a:t>7/23/2026</a:t>
            </a:fld>
            <a:endParaRPr lang="en-US"/>
          </a:p>
        </p:txBody>
      </p:sp>
      <p:sp>
        <p:nvSpPr>
          <p:cNvPr id="4" name="Footer Placeholder 3">
            <a:extLst>
              <a:ext uri="{FF2B5EF4-FFF2-40B4-BE49-F238E27FC236}">
                <a16:creationId xmlns:a16="http://schemas.microsoft.com/office/drawing/2014/main" id="{BE810FD7-AED9-1F1A-BADB-EC852944DF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6D6E6FD-12C5-A5BF-6EF1-887653F2724A}"/>
              </a:ext>
            </a:extLst>
          </p:cNvPr>
          <p:cNvSpPr>
            <a:spLocks noGrp="1"/>
          </p:cNvSpPr>
          <p:nvPr>
            <p:ph type="sldNum" sz="quarter" idx="12"/>
          </p:nvPr>
        </p:nvSpPr>
        <p:spPr/>
        <p:txBody>
          <a:bodyPr/>
          <a:lstStyle/>
          <a:p>
            <a:fld id="{E42BDAFF-E770-4FEC-8645-EF90CD807FD6}" type="slidenum">
              <a:rPr lang="en-US" smtClean="0"/>
              <a:t>‹#›</a:t>
            </a:fld>
            <a:endParaRPr lang="en-US"/>
          </a:p>
        </p:txBody>
      </p:sp>
    </p:spTree>
    <p:extLst>
      <p:ext uri="{BB962C8B-B14F-4D97-AF65-F5344CB8AC3E}">
        <p14:creationId xmlns:p14="http://schemas.microsoft.com/office/powerpoint/2010/main" val="2524615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13B873A-1572-9D4B-75E2-3D1C35FFD2DA}"/>
              </a:ext>
            </a:extLst>
          </p:cNvPr>
          <p:cNvSpPr>
            <a:spLocks noGrp="1"/>
          </p:cNvSpPr>
          <p:nvPr>
            <p:ph type="dt" sz="half" idx="10"/>
          </p:nvPr>
        </p:nvSpPr>
        <p:spPr/>
        <p:txBody>
          <a:bodyPr/>
          <a:lstStyle/>
          <a:p>
            <a:fld id="{90E0CBEB-47DB-443B-8E6B-E0CCDA6C9BEA}" type="datetimeFigureOut">
              <a:rPr lang="en-US" smtClean="0"/>
              <a:t>7/23/2026</a:t>
            </a:fld>
            <a:endParaRPr lang="en-US"/>
          </a:p>
        </p:txBody>
      </p:sp>
      <p:sp>
        <p:nvSpPr>
          <p:cNvPr id="3" name="Footer Placeholder 2">
            <a:extLst>
              <a:ext uri="{FF2B5EF4-FFF2-40B4-BE49-F238E27FC236}">
                <a16:creationId xmlns:a16="http://schemas.microsoft.com/office/drawing/2014/main" id="{886A2992-6E6E-D6BA-17A2-4D5892EA8F6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B2D3383-0EA7-0A09-FF2F-AB1075403245}"/>
              </a:ext>
            </a:extLst>
          </p:cNvPr>
          <p:cNvSpPr>
            <a:spLocks noGrp="1"/>
          </p:cNvSpPr>
          <p:nvPr>
            <p:ph type="sldNum" sz="quarter" idx="12"/>
          </p:nvPr>
        </p:nvSpPr>
        <p:spPr/>
        <p:txBody>
          <a:bodyPr/>
          <a:lstStyle/>
          <a:p>
            <a:fld id="{E42BDAFF-E770-4FEC-8645-EF90CD807FD6}" type="slidenum">
              <a:rPr lang="en-US" smtClean="0"/>
              <a:t>‹#›</a:t>
            </a:fld>
            <a:endParaRPr lang="en-US"/>
          </a:p>
        </p:txBody>
      </p:sp>
    </p:spTree>
    <p:extLst>
      <p:ext uri="{BB962C8B-B14F-4D97-AF65-F5344CB8AC3E}">
        <p14:creationId xmlns:p14="http://schemas.microsoft.com/office/powerpoint/2010/main" val="3703912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0B650-FB7D-C9E6-F785-E53D5A8AA7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6637464-5AE8-18F3-B405-15684E2FF4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1EBD296-3638-7D3A-86AF-F6E43EA483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E1F6DB-9528-FA29-3422-B70FC371D56E}"/>
              </a:ext>
            </a:extLst>
          </p:cNvPr>
          <p:cNvSpPr>
            <a:spLocks noGrp="1"/>
          </p:cNvSpPr>
          <p:nvPr>
            <p:ph type="dt" sz="half" idx="10"/>
          </p:nvPr>
        </p:nvSpPr>
        <p:spPr/>
        <p:txBody>
          <a:bodyPr/>
          <a:lstStyle/>
          <a:p>
            <a:fld id="{90E0CBEB-47DB-443B-8E6B-E0CCDA6C9BEA}" type="datetimeFigureOut">
              <a:rPr lang="en-US" smtClean="0"/>
              <a:t>7/23/2026</a:t>
            </a:fld>
            <a:endParaRPr lang="en-US"/>
          </a:p>
        </p:txBody>
      </p:sp>
      <p:sp>
        <p:nvSpPr>
          <p:cNvPr id="6" name="Footer Placeholder 5">
            <a:extLst>
              <a:ext uri="{FF2B5EF4-FFF2-40B4-BE49-F238E27FC236}">
                <a16:creationId xmlns:a16="http://schemas.microsoft.com/office/drawing/2014/main" id="{9FB22CBF-9A89-2364-069C-87C2E05569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D03534E-4E20-4A29-F209-5CBA36E590CD}"/>
              </a:ext>
            </a:extLst>
          </p:cNvPr>
          <p:cNvSpPr>
            <a:spLocks noGrp="1"/>
          </p:cNvSpPr>
          <p:nvPr>
            <p:ph type="sldNum" sz="quarter" idx="12"/>
          </p:nvPr>
        </p:nvSpPr>
        <p:spPr/>
        <p:txBody>
          <a:bodyPr/>
          <a:lstStyle/>
          <a:p>
            <a:fld id="{E42BDAFF-E770-4FEC-8645-EF90CD807FD6}" type="slidenum">
              <a:rPr lang="en-US" smtClean="0"/>
              <a:t>‹#›</a:t>
            </a:fld>
            <a:endParaRPr lang="en-US"/>
          </a:p>
        </p:txBody>
      </p:sp>
    </p:spTree>
    <p:extLst>
      <p:ext uri="{BB962C8B-B14F-4D97-AF65-F5344CB8AC3E}">
        <p14:creationId xmlns:p14="http://schemas.microsoft.com/office/powerpoint/2010/main" val="1501751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93623-4646-89CA-0116-594F17A3BB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755C769-5166-2A94-FBB2-5F836D06B1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C09362-07DB-80B7-5C38-C0C8AC547F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D7BCF1-3FB3-CA67-F8E7-E2A4F22ACE16}"/>
              </a:ext>
            </a:extLst>
          </p:cNvPr>
          <p:cNvSpPr>
            <a:spLocks noGrp="1"/>
          </p:cNvSpPr>
          <p:nvPr>
            <p:ph type="dt" sz="half" idx="10"/>
          </p:nvPr>
        </p:nvSpPr>
        <p:spPr/>
        <p:txBody>
          <a:bodyPr/>
          <a:lstStyle/>
          <a:p>
            <a:fld id="{90E0CBEB-47DB-443B-8E6B-E0CCDA6C9BEA}" type="datetimeFigureOut">
              <a:rPr lang="en-US" smtClean="0"/>
              <a:t>7/23/2026</a:t>
            </a:fld>
            <a:endParaRPr lang="en-US"/>
          </a:p>
        </p:txBody>
      </p:sp>
      <p:sp>
        <p:nvSpPr>
          <p:cNvPr id="6" name="Footer Placeholder 5">
            <a:extLst>
              <a:ext uri="{FF2B5EF4-FFF2-40B4-BE49-F238E27FC236}">
                <a16:creationId xmlns:a16="http://schemas.microsoft.com/office/drawing/2014/main" id="{E04BED2A-32D2-6E86-7E41-F86E806E11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F46CBE-02F8-D5AB-E796-BD62A736941B}"/>
              </a:ext>
            </a:extLst>
          </p:cNvPr>
          <p:cNvSpPr>
            <a:spLocks noGrp="1"/>
          </p:cNvSpPr>
          <p:nvPr>
            <p:ph type="sldNum" sz="quarter" idx="12"/>
          </p:nvPr>
        </p:nvSpPr>
        <p:spPr/>
        <p:txBody>
          <a:bodyPr/>
          <a:lstStyle/>
          <a:p>
            <a:fld id="{E42BDAFF-E770-4FEC-8645-EF90CD807FD6}" type="slidenum">
              <a:rPr lang="en-US" smtClean="0"/>
              <a:t>‹#›</a:t>
            </a:fld>
            <a:endParaRPr lang="en-US"/>
          </a:p>
        </p:txBody>
      </p:sp>
    </p:spTree>
    <p:extLst>
      <p:ext uri="{BB962C8B-B14F-4D97-AF65-F5344CB8AC3E}">
        <p14:creationId xmlns:p14="http://schemas.microsoft.com/office/powerpoint/2010/main" val="3751748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A5B3308-CCCB-E7D8-21FC-1C361671A3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993E6E6-D758-4306-1B49-69CC2CD499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CD9DD8-0371-EDD9-1358-A753EF41A8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0E0CBEB-47DB-443B-8E6B-E0CCDA6C9BEA}" type="datetimeFigureOut">
              <a:rPr lang="en-US" smtClean="0"/>
              <a:t>7/23/2026</a:t>
            </a:fld>
            <a:endParaRPr lang="en-US"/>
          </a:p>
        </p:txBody>
      </p:sp>
      <p:sp>
        <p:nvSpPr>
          <p:cNvPr id="5" name="Footer Placeholder 4">
            <a:extLst>
              <a:ext uri="{FF2B5EF4-FFF2-40B4-BE49-F238E27FC236}">
                <a16:creationId xmlns:a16="http://schemas.microsoft.com/office/drawing/2014/main" id="{23EF4B9F-47A7-7147-13CB-1FCF63B3E5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1D05708-BB9A-4827-EBE5-B2E6976495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42BDAFF-E770-4FEC-8645-EF90CD807FD6}" type="slidenum">
              <a:rPr lang="en-US" smtClean="0"/>
              <a:t>‹#›</a:t>
            </a:fld>
            <a:endParaRPr lang="en-US"/>
          </a:p>
        </p:txBody>
      </p:sp>
    </p:spTree>
    <p:extLst>
      <p:ext uri="{BB962C8B-B14F-4D97-AF65-F5344CB8AC3E}">
        <p14:creationId xmlns:p14="http://schemas.microsoft.com/office/powerpoint/2010/main" val="20159010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atgfreshstart.com/" TargetMode="Externa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http://www.atgfreshstart.com/"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hyperlink" Target="http://www.riseup.kaleideolearning.com/" TargetMode="Externa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www.riseup.kaleidolearning.com/" TargetMode="External"/><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riseup.kaleidolearning.com/" TargetMode="Externa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www.riseup.kaleidolearning.com/" TargetMode="Externa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riseup.kaleidolearning.com/" TargetMode="Externa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hyperlink" Target="http://www.riseup.kaleideolearning.com/" TargetMode="Externa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2" Type="http://schemas.openxmlformats.org/officeDocument/2006/relationships/hyperlink" Target="With%20a%20class%20that%20is%20about%201%20hour%20long,%20it%20takes%20about%206%20weeks%20to%20teach%20each%20course.%20%20This%20would%20take%20up%20a%20total%20of%2012%20weeks.%20%20Since%20you%20have%2018%20weeks%20in%20a%20semester,%20this%20will%20give%20you%206%20weeks%20to%20spread%20out%20each%20of%20your%20courses%20and%20use%20additional%20resources%20to%20enforce%20the%20concepts%20you%20are%20teaching%20using%20games,%20role%20playing,%20videos,%20handouts,%20etc.%20%20We%20have%20some%20of%20these%20things%20on%20our%20Resources%20page%20at%20www.atgfreshstart.com." TargetMode="Externa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hyperlink" Target="http://www.riseup.kaleidolearning.com/" TargetMode="External"/><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hyperlink" Target="http://www.atgfreshstart.com/" TargetMode="Externa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hyperlink" Target="http://www.atgfreshstart.com/" TargetMode="External"/><Relationship Id="rId2" Type="http://schemas.openxmlformats.org/officeDocument/2006/relationships/image" Target="../media/image6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www.atgfreshstart.com/" TargetMode="External"/><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6B73E-6452-4CD5-87C5-37A18868612B}"/>
              </a:ext>
            </a:extLst>
          </p:cNvPr>
          <p:cNvSpPr>
            <a:spLocks noGrp="1"/>
          </p:cNvSpPr>
          <p:nvPr>
            <p:ph type="ctrTitle"/>
          </p:nvPr>
        </p:nvSpPr>
        <p:spPr>
          <a:xfrm>
            <a:off x="5450497" y="562617"/>
            <a:ext cx="6894284" cy="5457371"/>
          </a:xfrm>
        </p:spPr>
        <p:txBody>
          <a:bodyPr anchor="b">
            <a:normAutofit/>
          </a:bodyPr>
          <a:lstStyle/>
          <a:p>
            <a:r>
              <a:rPr lang="en-US" sz="5300" b="1" dirty="0">
                <a:solidFill>
                  <a:schemeClr val="tx2"/>
                </a:solidFill>
                <a:latin typeface="+mn-lt"/>
              </a:rPr>
              <a:t>Using A </a:t>
            </a:r>
            <a:br>
              <a:rPr lang="en-US" sz="5300" b="1" dirty="0">
                <a:solidFill>
                  <a:schemeClr val="tx2"/>
                </a:solidFill>
                <a:latin typeface="+mn-lt"/>
              </a:rPr>
            </a:br>
            <a:r>
              <a:rPr lang="en-US" sz="5300" b="1" dirty="0">
                <a:solidFill>
                  <a:schemeClr val="tx2"/>
                </a:solidFill>
                <a:latin typeface="+mn-lt"/>
              </a:rPr>
              <a:t>Rise Up Account in Customer Service or Business of Retail</a:t>
            </a:r>
            <a:br>
              <a:rPr lang="en-US" sz="4400" b="1" dirty="0">
                <a:solidFill>
                  <a:schemeClr val="tx2"/>
                </a:solidFill>
              </a:rPr>
            </a:br>
            <a:br>
              <a:rPr lang="en-US" sz="4400" b="1" dirty="0">
                <a:solidFill>
                  <a:schemeClr val="tx2"/>
                </a:solidFill>
              </a:rPr>
            </a:br>
            <a:r>
              <a:rPr lang="en-US" sz="4400" b="1" dirty="0">
                <a:solidFill>
                  <a:schemeClr val="tx2"/>
                </a:solidFill>
              </a:rPr>
              <a:t>and the</a:t>
            </a:r>
            <a:br>
              <a:rPr lang="en-US" sz="4400" dirty="0">
                <a:solidFill>
                  <a:schemeClr val="tx2"/>
                </a:solidFill>
              </a:rPr>
            </a:br>
            <a:r>
              <a:rPr lang="en-US" sz="4400" b="1" dirty="0">
                <a:solidFill>
                  <a:schemeClr val="tx2"/>
                </a:solidFill>
                <a:hlinkClick r:id="rId2"/>
              </a:rPr>
              <a:t>www.ATGfreshstart.com</a:t>
            </a:r>
            <a:r>
              <a:rPr lang="en-US" sz="4400" b="1" dirty="0">
                <a:solidFill>
                  <a:schemeClr val="tx2"/>
                </a:solidFill>
              </a:rPr>
              <a:t> </a:t>
            </a:r>
            <a:br>
              <a:rPr lang="en-US" sz="4400" b="1" dirty="0">
                <a:solidFill>
                  <a:schemeClr val="tx2"/>
                </a:solidFill>
              </a:rPr>
            </a:br>
            <a:r>
              <a:rPr lang="en-US" sz="4400" b="1" dirty="0">
                <a:solidFill>
                  <a:schemeClr val="tx2"/>
                </a:solidFill>
              </a:rPr>
              <a:t>website</a:t>
            </a:r>
          </a:p>
        </p:txBody>
      </p:sp>
      <p:pic>
        <p:nvPicPr>
          <p:cNvPr id="6" name="Picture 5">
            <a:extLst>
              <a:ext uri="{FF2B5EF4-FFF2-40B4-BE49-F238E27FC236}">
                <a16:creationId xmlns:a16="http://schemas.microsoft.com/office/drawing/2014/main" id="{1E4E47F3-78B1-66F9-5F34-7825513FC4F2}"/>
              </a:ext>
            </a:extLst>
          </p:cNvPr>
          <p:cNvPicPr>
            <a:picLocks noChangeAspect="1"/>
          </p:cNvPicPr>
          <p:nvPr/>
        </p:nvPicPr>
        <p:blipFill>
          <a:blip r:embed="rId3"/>
          <a:stretch>
            <a:fillRect/>
          </a:stretch>
        </p:blipFill>
        <p:spPr>
          <a:xfrm>
            <a:off x="97972" y="475796"/>
            <a:ext cx="5513512" cy="2953204"/>
          </a:xfrm>
          <a:prstGeom prst="rect">
            <a:avLst/>
          </a:prstGeom>
          <a:ln w="25400">
            <a:solidFill>
              <a:srgbClr val="0070C0"/>
            </a:solidFill>
          </a:ln>
        </p:spPr>
      </p:pic>
      <p:pic>
        <p:nvPicPr>
          <p:cNvPr id="4" name="Picture 3" descr="A person opening his shirt to show his shirt&#10;&#10;Description automatically generated">
            <a:extLst>
              <a:ext uri="{FF2B5EF4-FFF2-40B4-BE49-F238E27FC236}">
                <a16:creationId xmlns:a16="http://schemas.microsoft.com/office/drawing/2014/main" id="{E26513EA-205C-BC29-FF03-3DF39A55DE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8497" y="3745756"/>
            <a:ext cx="4489939" cy="2923449"/>
          </a:xfrm>
          <a:prstGeom prst="rect">
            <a:avLst/>
          </a:prstGeom>
          <a:ln w="25400">
            <a:solidFill>
              <a:schemeClr val="accent1"/>
            </a:solidFill>
          </a:ln>
        </p:spPr>
      </p:pic>
    </p:spTree>
    <p:extLst>
      <p:ext uri="{BB962C8B-B14F-4D97-AF65-F5344CB8AC3E}">
        <p14:creationId xmlns:p14="http://schemas.microsoft.com/office/powerpoint/2010/main" val="130405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331ACD-B403-4258-12BC-52CE4ECF9E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6526" y="0"/>
            <a:ext cx="9555983" cy="6858000"/>
          </a:xfrm>
          <a:prstGeom prst="rect">
            <a:avLst/>
          </a:prstGeom>
        </p:spPr>
      </p:pic>
      <p:sp>
        <p:nvSpPr>
          <p:cNvPr id="2" name="Arrow: Left 1">
            <a:extLst>
              <a:ext uri="{FF2B5EF4-FFF2-40B4-BE49-F238E27FC236}">
                <a16:creationId xmlns:a16="http://schemas.microsoft.com/office/drawing/2014/main" id="{595086D3-9D7B-F0D3-C159-C3589390807F}"/>
              </a:ext>
            </a:extLst>
          </p:cNvPr>
          <p:cNvSpPr/>
          <p:nvPr/>
        </p:nvSpPr>
        <p:spPr>
          <a:xfrm>
            <a:off x="3570973" y="3907857"/>
            <a:ext cx="365760" cy="105878"/>
          </a:xfrm>
          <a:prstGeom prst="leftArrow">
            <a:avLst/>
          </a:prstGeom>
          <a:solidFill>
            <a:schemeClr val="bg1"/>
          </a:solidFill>
          <a:ln>
            <a:solidFill>
              <a:srgbClr val="FF0000"/>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 name="Arrow: Left 2">
            <a:extLst>
              <a:ext uri="{FF2B5EF4-FFF2-40B4-BE49-F238E27FC236}">
                <a16:creationId xmlns:a16="http://schemas.microsoft.com/office/drawing/2014/main" id="{A5EFC72C-2B09-1E47-098E-7DFB7DCC8978}"/>
              </a:ext>
            </a:extLst>
          </p:cNvPr>
          <p:cNvSpPr/>
          <p:nvPr/>
        </p:nvSpPr>
        <p:spPr>
          <a:xfrm rot="10800000">
            <a:off x="7241741" y="3907857"/>
            <a:ext cx="365760" cy="105878"/>
          </a:xfrm>
          <a:prstGeom prst="leftArrow">
            <a:avLst/>
          </a:prstGeom>
          <a:solidFill>
            <a:schemeClr val="bg1"/>
          </a:solidFill>
          <a:ln>
            <a:solidFill>
              <a:srgbClr val="FF0000"/>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144D14B-D2DC-CB4F-1656-ACC8824E822F}"/>
              </a:ext>
            </a:extLst>
          </p:cNvPr>
          <p:cNvSpPr txBox="1"/>
          <p:nvPr/>
        </p:nvSpPr>
        <p:spPr>
          <a:xfrm>
            <a:off x="7729086" y="3429000"/>
            <a:ext cx="808522" cy="400110"/>
          </a:xfrm>
          <a:prstGeom prst="rect">
            <a:avLst/>
          </a:prstGeom>
          <a:noFill/>
        </p:spPr>
        <p:txBody>
          <a:bodyPr wrap="square" rtlCol="0">
            <a:spAutoFit/>
          </a:bodyPr>
          <a:lstStyle/>
          <a:p>
            <a:r>
              <a:rPr lang="en-US" sz="1000" b="1" dirty="0">
                <a:solidFill>
                  <a:srgbClr val="FF0000"/>
                </a:solidFill>
              </a:rPr>
              <a:t>Convert to Spanish</a:t>
            </a:r>
          </a:p>
        </p:txBody>
      </p:sp>
      <p:pic>
        <p:nvPicPr>
          <p:cNvPr id="7" name="Picture 6">
            <a:extLst>
              <a:ext uri="{FF2B5EF4-FFF2-40B4-BE49-F238E27FC236}">
                <a16:creationId xmlns:a16="http://schemas.microsoft.com/office/drawing/2014/main" id="{B1C7888E-0578-6DF7-6EEA-33305D0C65B0}"/>
              </a:ext>
            </a:extLst>
          </p:cNvPr>
          <p:cNvPicPr>
            <a:picLocks noChangeAspect="1"/>
          </p:cNvPicPr>
          <p:nvPr/>
        </p:nvPicPr>
        <p:blipFill>
          <a:blip r:embed="rId3"/>
          <a:stretch>
            <a:fillRect/>
          </a:stretch>
        </p:blipFill>
        <p:spPr>
          <a:xfrm>
            <a:off x="1463040" y="603219"/>
            <a:ext cx="9372434" cy="3546626"/>
          </a:xfrm>
          <a:prstGeom prst="rect">
            <a:avLst/>
          </a:prstGeom>
        </p:spPr>
      </p:pic>
    </p:spTree>
    <p:extLst>
      <p:ext uri="{BB962C8B-B14F-4D97-AF65-F5344CB8AC3E}">
        <p14:creationId xmlns:p14="http://schemas.microsoft.com/office/powerpoint/2010/main" val="984255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6AEE22D-C3CB-5E4E-4A02-AE67A456B5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5996" y="0"/>
            <a:ext cx="9626320" cy="6858000"/>
          </a:xfrm>
          <a:prstGeom prst="rect">
            <a:avLst/>
          </a:prstGeom>
        </p:spPr>
      </p:pic>
    </p:spTree>
    <p:extLst>
      <p:ext uri="{BB962C8B-B14F-4D97-AF65-F5344CB8AC3E}">
        <p14:creationId xmlns:p14="http://schemas.microsoft.com/office/powerpoint/2010/main" val="2607784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39633C-46D8-4783-B32A-9A2F80E27DDA}"/>
              </a:ext>
            </a:extLst>
          </p:cNvPr>
          <p:cNvPicPr>
            <a:picLocks noChangeAspect="1"/>
          </p:cNvPicPr>
          <p:nvPr/>
        </p:nvPicPr>
        <p:blipFill>
          <a:blip r:embed="rId2"/>
          <a:stretch>
            <a:fillRect/>
          </a:stretch>
        </p:blipFill>
        <p:spPr>
          <a:xfrm>
            <a:off x="3083799" y="2467427"/>
            <a:ext cx="3863927" cy="4064001"/>
          </a:xfrm>
          <a:prstGeom prst="rect">
            <a:avLst/>
          </a:prstGeom>
        </p:spPr>
      </p:pic>
      <p:sp>
        <p:nvSpPr>
          <p:cNvPr id="2" name="TextBox 1">
            <a:extLst>
              <a:ext uri="{FF2B5EF4-FFF2-40B4-BE49-F238E27FC236}">
                <a16:creationId xmlns:a16="http://schemas.microsoft.com/office/drawing/2014/main" id="{1FE8329B-C0CE-4477-80A0-C95CF32BCCF2}"/>
              </a:ext>
            </a:extLst>
          </p:cNvPr>
          <p:cNvSpPr txBox="1"/>
          <p:nvPr/>
        </p:nvSpPr>
        <p:spPr>
          <a:xfrm>
            <a:off x="7074660" y="2394200"/>
            <a:ext cx="3774149" cy="3785652"/>
          </a:xfrm>
          <a:prstGeom prst="rect">
            <a:avLst/>
          </a:prstGeom>
          <a:noFill/>
        </p:spPr>
        <p:txBody>
          <a:bodyPr wrap="square" rtlCol="0">
            <a:spAutoFit/>
          </a:bodyPr>
          <a:lstStyle/>
          <a:p>
            <a:r>
              <a:rPr lang="en-US" sz="2400" b="1" dirty="0">
                <a:solidFill>
                  <a:srgbClr val="FF0000"/>
                </a:solidFill>
              </a:rPr>
              <a:t>Click on Customer Service or Business of Retail to access the Class Materials.</a:t>
            </a:r>
          </a:p>
          <a:p>
            <a:endParaRPr lang="en-US" sz="2400" b="1" dirty="0">
              <a:solidFill>
                <a:srgbClr val="FF0000"/>
              </a:solidFill>
            </a:endParaRPr>
          </a:p>
          <a:p>
            <a:r>
              <a:rPr lang="en-US" sz="2400" b="1" dirty="0">
                <a:solidFill>
                  <a:srgbClr val="FF0000"/>
                </a:solidFill>
              </a:rPr>
              <a:t>Use this password to get into these 2 pages.  They are password protected because the contain answer keys.</a:t>
            </a:r>
          </a:p>
        </p:txBody>
      </p:sp>
      <p:pic>
        <p:nvPicPr>
          <p:cNvPr id="5" name="Picture 4">
            <a:extLst>
              <a:ext uri="{FF2B5EF4-FFF2-40B4-BE49-F238E27FC236}">
                <a16:creationId xmlns:a16="http://schemas.microsoft.com/office/drawing/2014/main" id="{4F81A88B-B2F7-EB85-E7D4-1D4FCAAD75D6}"/>
              </a:ext>
            </a:extLst>
          </p:cNvPr>
          <p:cNvPicPr>
            <a:picLocks noChangeAspect="1"/>
          </p:cNvPicPr>
          <p:nvPr/>
        </p:nvPicPr>
        <p:blipFill>
          <a:blip r:embed="rId3"/>
          <a:stretch>
            <a:fillRect/>
          </a:stretch>
        </p:blipFill>
        <p:spPr>
          <a:xfrm>
            <a:off x="0" y="71113"/>
            <a:ext cx="12162399" cy="2033082"/>
          </a:xfrm>
          <a:prstGeom prst="rect">
            <a:avLst/>
          </a:prstGeom>
        </p:spPr>
      </p:pic>
      <p:sp>
        <p:nvSpPr>
          <p:cNvPr id="4" name="Arrow: Up 3">
            <a:extLst>
              <a:ext uri="{FF2B5EF4-FFF2-40B4-BE49-F238E27FC236}">
                <a16:creationId xmlns:a16="http://schemas.microsoft.com/office/drawing/2014/main" id="{4DBCE459-0C2E-30B6-1D23-EB5C7EE16708}"/>
              </a:ext>
            </a:extLst>
          </p:cNvPr>
          <p:cNvSpPr/>
          <p:nvPr/>
        </p:nvSpPr>
        <p:spPr>
          <a:xfrm>
            <a:off x="4488902" y="2096374"/>
            <a:ext cx="314633" cy="580011"/>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6" name="Arrow: Up 5">
            <a:extLst>
              <a:ext uri="{FF2B5EF4-FFF2-40B4-BE49-F238E27FC236}">
                <a16:creationId xmlns:a16="http://schemas.microsoft.com/office/drawing/2014/main" id="{3685AA5E-1390-BAEA-6878-0552B3700105}"/>
              </a:ext>
            </a:extLst>
          </p:cNvPr>
          <p:cNvSpPr/>
          <p:nvPr/>
        </p:nvSpPr>
        <p:spPr>
          <a:xfrm>
            <a:off x="6539244" y="2096374"/>
            <a:ext cx="314633" cy="580011"/>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03322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55F03C-A72E-555B-9A78-560E40E988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5618" y="0"/>
            <a:ext cx="5968719" cy="6858000"/>
          </a:xfrm>
          <a:prstGeom prst="rect">
            <a:avLst/>
          </a:prstGeom>
        </p:spPr>
      </p:pic>
      <p:sp>
        <p:nvSpPr>
          <p:cNvPr id="2" name="TextBox 1">
            <a:extLst>
              <a:ext uri="{FF2B5EF4-FFF2-40B4-BE49-F238E27FC236}">
                <a16:creationId xmlns:a16="http://schemas.microsoft.com/office/drawing/2014/main" id="{C33AFFB6-4FD9-D263-7AE8-7351E8B44011}"/>
              </a:ext>
            </a:extLst>
          </p:cNvPr>
          <p:cNvSpPr txBox="1"/>
          <p:nvPr/>
        </p:nvSpPr>
        <p:spPr>
          <a:xfrm>
            <a:off x="6601968" y="4617720"/>
            <a:ext cx="2037289" cy="646331"/>
          </a:xfrm>
          <a:prstGeom prst="rect">
            <a:avLst/>
          </a:prstGeom>
          <a:noFill/>
        </p:spPr>
        <p:txBody>
          <a:bodyPr wrap="none" rtlCol="0">
            <a:spAutoFit/>
          </a:bodyPr>
          <a:lstStyle/>
          <a:p>
            <a:r>
              <a:rPr lang="en-US" b="1" dirty="0">
                <a:solidFill>
                  <a:srgbClr val="FF0000"/>
                </a:solidFill>
              </a:rPr>
              <a:t>Infographics have</a:t>
            </a:r>
          </a:p>
          <a:p>
            <a:r>
              <a:rPr lang="en-US" b="1" dirty="0">
                <a:solidFill>
                  <a:srgbClr val="FF0000"/>
                </a:solidFill>
              </a:rPr>
              <a:t>been added.</a:t>
            </a:r>
          </a:p>
        </p:txBody>
      </p:sp>
    </p:spTree>
    <p:extLst>
      <p:ext uri="{BB962C8B-B14F-4D97-AF65-F5344CB8AC3E}">
        <p14:creationId xmlns:p14="http://schemas.microsoft.com/office/powerpoint/2010/main" val="995386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book&#10;&#10;Description automatically generated">
            <a:extLst>
              <a:ext uri="{FF2B5EF4-FFF2-40B4-BE49-F238E27FC236}">
                <a16:creationId xmlns:a16="http://schemas.microsoft.com/office/drawing/2014/main" id="{4D8B0B0C-A6A0-DA25-098B-030FD1007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2931" y="0"/>
            <a:ext cx="7878210" cy="6858000"/>
          </a:xfrm>
          <a:prstGeom prst="rect">
            <a:avLst/>
          </a:prstGeom>
        </p:spPr>
      </p:pic>
    </p:spTree>
    <p:extLst>
      <p:ext uri="{BB962C8B-B14F-4D97-AF65-F5344CB8AC3E}">
        <p14:creationId xmlns:p14="http://schemas.microsoft.com/office/powerpoint/2010/main" val="7006894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63D01FC-CE89-488A-A012-9B879DFC05FF}"/>
              </a:ext>
            </a:extLst>
          </p:cNvPr>
          <p:cNvSpPr txBox="1"/>
          <p:nvPr/>
        </p:nvSpPr>
        <p:spPr>
          <a:xfrm>
            <a:off x="0" y="0"/>
            <a:ext cx="12192000" cy="6555641"/>
          </a:xfrm>
          <a:prstGeom prst="rect">
            <a:avLst/>
          </a:prstGeom>
          <a:noFill/>
        </p:spPr>
        <p:txBody>
          <a:bodyPr wrap="square" rtlCol="0">
            <a:spAutoFit/>
          </a:bodyPr>
          <a:lstStyle/>
          <a:p>
            <a:pPr algn="ctr"/>
            <a:r>
              <a:rPr lang="en-US" sz="2800" b="1" dirty="0"/>
              <a:t>SCREENING TEST</a:t>
            </a:r>
          </a:p>
          <a:p>
            <a:endParaRPr lang="en-US" sz="2400" dirty="0"/>
          </a:p>
          <a:p>
            <a:r>
              <a:rPr lang="en-US" sz="2800" dirty="0"/>
              <a:t>After you have taught the course, give the </a:t>
            </a:r>
            <a:r>
              <a:rPr lang="en-US" sz="2800" b="1" dirty="0"/>
              <a:t>Screening Test.</a:t>
            </a:r>
          </a:p>
          <a:p>
            <a:endParaRPr lang="en-US" sz="2000" dirty="0"/>
          </a:p>
          <a:p>
            <a:r>
              <a:rPr lang="en-US" sz="2800" dirty="0"/>
              <a:t>A student should earn 70% or higher on the screening test or should study and retake it.  The provided CS screening test is 100 questions; the BoR test is 50 questions.</a:t>
            </a:r>
          </a:p>
          <a:p>
            <a:endParaRPr lang="en-US" sz="2000" dirty="0"/>
          </a:p>
          <a:p>
            <a:r>
              <a:rPr lang="en-US" sz="2800" b="1" dirty="0"/>
              <a:t>Written screening test:</a:t>
            </a:r>
          </a:p>
          <a:p>
            <a:r>
              <a:rPr lang="en-US" sz="2800" dirty="0"/>
              <a:t>Go to Customer Service tab at </a:t>
            </a:r>
            <a:r>
              <a:rPr lang="en-US" sz="2800" u="sng" dirty="0">
                <a:hlinkClick r:id="rId2"/>
              </a:rPr>
              <a:t>www.atgfreshstart.com</a:t>
            </a:r>
            <a:r>
              <a:rPr lang="en-US" sz="2800" u="sng" dirty="0"/>
              <a:t>. </a:t>
            </a:r>
          </a:p>
          <a:p>
            <a:r>
              <a:rPr lang="en-US" sz="2800" dirty="0"/>
              <a:t>Go to Business of Retail tab at </a:t>
            </a:r>
            <a:r>
              <a:rPr lang="en-US" sz="2800" dirty="0">
                <a:hlinkClick r:id="rId2"/>
              </a:rPr>
              <a:t>www.atgfreshstart.com</a:t>
            </a:r>
            <a:r>
              <a:rPr lang="en-US" sz="2800" dirty="0"/>
              <a:t>.  </a:t>
            </a:r>
          </a:p>
          <a:p>
            <a:endParaRPr lang="en-US" sz="2000" dirty="0"/>
          </a:p>
          <a:p>
            <a:r>
              <a:rPr lang="en-US" sz="2800" b="1" dirty="0"/>
              <a:t>Online screen test:</a:t>
            </a:r>
          </a:p>
          <a:p>
            <a:r>
              <a:rPr lang="en-US" sz="2800" dirty="0"/>
              <a:t>Have students go to </a:t>
            </a:r>
            <a:r>
              <a:rPr lang="en-US" sz="2800" dirty="0">
                <a:hlinkClick r:id="rId2"/>
              </a:rPr>
              <a:t>www.atgfreshstart.com</a:t>
            </a:r>
            <a:r>
              <a:rPr lang="en-US" sz="2800" dirty="0"/>
              <a:t> and click on Student tab</a:t>
            </a:r>
          </a:p>
          <a:p>
            <a:r>
              <a:rPr lang="en-US" sz="2800" dirty="0"/>
              <a:t>Password for the Customer Service  is </a:t>
            </a:r>
            <a:r>
              <a:rPr lang="en-US" sz="2800" b="1" i="1" dirty="0">
                <a:solidFill>
                  <a:srgbClr val="FF0000"/>
                </a:solidFill>
              </a:rPr>
              <a:t>voucher</a:t>
            </a:r>
            <a:r>
              <a:rPr lang="en-US" sz="2800" b="1" i="1" dirty="0"/>
              <a:t>.</a:t>
            </a:r>
          </a:p>
          <a:p>
            <a:r>
              <a:rPr lang="en-US" sz="2800" dirty="0"/>
              <a:t>Password for the Business of Retail is </a:t>
            </a:r>
            <a:r>
              <a:rPr lang="en-US" sz="2800" b="1" i="1" dirty="0">
                <a:solidFill>
                  <a:srgbClr val="FF0000"/>
                </a:solidFill>
              </a:rPr>
              <a:t>license</a:t>
            </a:r>
            <a:r>
              <a:rPr lang="en-US" sz="2800" b="1" i="1" dirty="0"/>
              <a:t>.</a:t>
            </a:r>
            <a:endParaRPr lang="en-US" b="1" i="1" dirty="0"/>
          </a:p>
        </p:txBody>
      </p:sp>
    </p:spTree>
    <p:extLst>
      <p:ext uri="{BB962C8B-B14F-4D97-AF65-F5344CB8AC3E}">
        <p14:creationId xmlns:p14="http://schemas.microsoft.com/office/powerpoint/2010/main" val="31765944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0741594-B305-624F-169D-1B53E531D5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8065" y="0"/>
            <a:ext cx="7069393" cy="6858000"/>
          </a:xfrm>
          <a:prstGeom prst="rect">
            <a:avLst/>
          </a:prstGeom>
        </p:spPr>
      </p:pic>
    </p:spTree>
    <p:extLst>
      <p:ext uri="{BB962C8B-B14F-4D97-AF65-F5344CB8AC3E}">
        <p14:creationId xmlns:p14="http://schemas.microsoft.com/office/powerpoint/2010/main" val="35837895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FBD5783-2A76-DE60-87F2-FD7FBC776D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68" y="0"/>
            <a:ext cx="9720318" cy="6858000"/>
          </a:xfrm>
          <a:prstGeom prst="rect">
            <a:avLst/>
          </a:prstGeom>
        </p:spPr>
      </p:pic>
      <p:sp>
        <p:nvSpPr>
          <p:cNvPr id="5" name="Arrow: Left 4">
            <a:extLst>
              <a:ext uri="{FF2B5EF4-FFF2-40B4-BE49-F238E27FC236}">
                <a16:creationId xmlns:a16="http://schemas.microsoft.com/office/drawing/2014/main" id="{5EC71942-3D24-3341-AEC1-BC058D29BEF6}"/>
              </a:ext>
            </a:extLst>
          </p:cNvPr>
          <p:cNvSpPr/>
          <p:nvPr/>
        </p:nvSpPr>
        <p:spPr>
          <a:xfrm>
            <a:off x="10390116" y="1662168"/>
            <a:ext cx="891540" cy="537210"/>
          </a:xfrm>
          <a:prstGeom prst="lef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13004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D9BFDB9-4119-4854-A71D-7659BB1EC37E}"/>
              </a:ext>
            </a:extLst>
          </p:cNvPr>
          <p:cNvSpPr txBox="1"/>
          <p:nvPr/>
        </p:nvSpPr>
        <p:spPr>
          <a:xfrm>
            <a:off x="0" y="9832"/>
            <a:ext cx="1749778" cy="369332"/>
          </a:xfrm>
          <a:prstGeom prst="rect">
            <a:avLst/>
          </a:prstGeom>
          <a:noFill/>
        </p:spPr>
        <p:txBody>
          <a:bodyPr wrap="square" rtlCol="0">
            <a:spAutoFit/>
          </a:bodyPr>
          <a:lstStyle/>
          <a:p>
            <a:r>
              <a:rPr lang="en-US" dirty="0"/>
              <a:t>Proctor Page</a:t>
            </a:r>
          </a:p>
        </p:txBody>
      </p:sp>
      <p:sp>
        <p:nvSpPr>
          <p:cNvPr id="7" name="TextBox 6">
            <a:extLst>
              <a:ext uri="{FF2B5EF4-FFF2-40B4-BE49-F238E27FC236}">
                <a16:creationId xmlns:a16="http://schemas.microsoft.com/office/drawing/2014/main" id="{96C44527-A1E3-672B-BDE3-0572E98E5CB4}"/>
              </a:ext>
            </a:extLst>
          </p:cNvPr>
          <p:cNvSpPr txBox="1"/>
          <p:nvPr/>
        </p:nvSpPr>
        <p:spPr>
          <a:xfrm>
            <a:off x="-1" y="369332"/>
            <a:ext cx="2039815" cy="1815882"/>
          </a:xfrm>
          <a:prstGeom prst="rect">
            <a:avLst/>
          </a:prstGeom>
          <a:noFill/>
        </p:spPr>
        <p:txBody>
          <a:bodyPr wrap="square" rtlCol="0">
            <a:spAutoFit/>
          </a:bodyPr>
          <a:lstStyle/>
          <a:p>
            <a:r>
              <a:rPr lang="en-US" sz="1400" b="1" dirty="0">
                <a:solidFill>
                  <a:srgbClr val="FF0000"/>
                </a:solidFill>
              </a:rPr>
              <a:t>If you fail the credential exam today, contact me.  You must mail us a check for $25, and I will purchase your Retake exam so you can retest.</a:t>
            </a:r>
          </a:p>
        </p:txBody>
      </p:sp>
      <p:pic>
        <p:nvPicPr>
          <p:cNvPr id="5" name="Picture 4">
            <a:extLst>
              <a:ext uri="{FF2B5EF4-FFF2-40B4-BE49-F238E27FC236}">
                <a16:creationId xmlns:a16="http://schemas.microsoft.com/office/drawing/2014/main" id="{5534E399-B504-1C2F-E6A9-FD181E2BC0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0347" y="0"/>
            <a:ext cx="7656844" cy="6858000"/>
          </a:xfrm>
          <a:prstGeom prst="rect">
            <a:avLst/>
          </a:prstGeom>
        </p:spPr>
      </p:pic>
    </p:spTree>
    <p:extLst>
      <p:ext uri="{BB962C8B-B14F-4D97-AF65-F5344CB8AC3E}">
        <p14:creationId xmlns:p14="http://schemas.microsoft.com/office/powerpoint/2010/main" val="8902543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FA18AB5-AFCE-439C-A66B-F19F72259E5E}"/>
              </a:ext>
            </a:extLst>
          </p:cNvPr>
          <p:cNvSpPr txBox="1"/>
          <p:nvPr/>
        </p:nvSpPr>
        <p:spPr>
          <a:xfrm>
            <a:off x="352072" y="165784"/>
            <a:ext cx="1749778" cy="369332"/>
          </a:xfrm>
          <a:prstGeom prst="rect">
            <a:avLst/>
          </a:prstGeom>
          <a:noFill/>
        </p:spPr>
        <p:txBody>
          <a:bodyPr wrap="square" rtlCol="0">
            <a:spAutoFit/>
          </a:bodyPr>
          <a:lstStyle/>
          <a:p>
            <a:r>
              <a:rPr lang="en-US" dirty="0"/>
              <a:t>Proctor Page</a:t>
            </a:r>
          </a:p>
        </p:txBody>
      </p:sp>
      <p:sp>
        <p:nvSpPr>
          <p:cNvPr id="6" name="Rectangle 5">
            <a:extLst>
              <a:ext uri="{FF2B5EF4-FFF2-40B4-BE49-F238E27FC236}">
                <a16:creationId xmlns:a16="http://schemas.microsoft.com/office/drawing/2014/main" id="{A0152DBF-BB3C-EA34-8311-FBC915F0D3B4}"/>
              </a:ext>
            </a:extLst>
          </p:cNvPr>
          <p:cNvSpPr/>
          <p:nvPr/>
        </p:nvSpPr>
        <p:spPr>
          <a:xfrm>
            <a:off x="10208685" y="1287466"/>
            <a:ext cx="1237839" cy="923330"/>
          </a:xfrm>
          <a:prstGeom prst="rect">
            <a:avLst/>
          </a:prstGeom>
          <a:noFill/>
          <a:ln>
            <a:noFill/>
          </a:ln>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cap="none" spc="0" dirty="0">
                <a:ln/>
                <a:solidFill>
                  <a:srgbClr val="FF0000"/>
                </a:solidFill>
                <a:effectLst/>
              </a:rPr>
              <a:t>$25</a:t>
            </a:r>
          </a:p>
        </p:txBody>
      </p:sp>
      <p:pic>
        <p:nvPicPr>
          <p:cNvPr id="3" name="Picture 2">
            <a:extLst>
              <a:ext uri="{FF2B5EF4-FFF2-40B4-BE49-F238E27FC236}">
                <a16:creationId xmlns:a16="http://schemas.microsoft.com/office/drawing/2014/main" id="{7C47E69B-3067-6B4D-1B27-2598E23108F0}"/>
              </a:ext>
            </a:extLst>
          </p:cNvPr>
          <p:cNvPicPr>
            <a:picLocks noChangeAspect="1"/>
          </p:cNvPicPr>
          <p:nvPr/>
        </p:nvPicPr>
        <p:blipFill>
          <a:blip r:embed="rId2"/>
          <a:stretch>
            <a:fillRect/>
          </a:stretch>
        </p:blipFill>
        <p:spPr>
          <a:xfrm>
            <a:off x="111111" y="2049188"/>
            <a:ext cx="11856257" cy="3211070"/>
          </a:xfrm>
          <a:prstGeom prst="rect">
            <a:avLst/>
          </a:prstGeom>
        </p:spPr>
      </p:pic>
    </p:spTree>
    <p:extLst>
      <p:ext uri="{BB962C8B-B14F-4D97-AF65-F5344CB8AC3E}">
        <p14:creationId xmlns:p14="http://schemas.microsoft.com/office/powerpoint/2010/main" val="1464369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2721F96-2763-AD72-3230-4F9016392227}"/>
              </a:ext>
            </a:extLst>
          </p:cNvPr>
          <p:cNvPicPr>
            <a:picLocks noChangeAspect="1"/>
          </p:cNvPicPr>
          <p:nvPr/>
        </p:nvPicPr>
        <p:blipFill>
          <a:blip r:embed="rId2"/>
          <a:stretch>
            <a:fillRect/>
          </a:stretch>
        </p:blipFill>
        <p:spPr>
          <a:xfrm>
            <a:off x="1713781" y="0"/>
            <a:ext cx="8764438" cy="6858000"/>
          </a:xfrm>
          <a:prstGeom prst="rect">
            <a:avLst/>
          </a:prstGeom>
        </p:spPr>
      </p:pic>
      <p:pic>
        <p:nvPicPr>
          <p:cNvPr id="3" name="Picture 2">
            <a:extLst>
              <a:ext uri="{FF2B5EF4-FFF2-40B4-BE49-F238E27FC236}">
                <a16:creationId xmlns:a16="http://schemas.microsoft.com/office/drawing/2014/main" id="{9D5FDA2C-4829-B749-540F-82674B488BC2}"/>
              </a:ext>
            </a:extLst>
          </p:cNvPr>
          <p:cNvPicPr>
            <a:picLocks noChangeAspect="1"/>
          </p:cNvPicPr>
          <p:nvPr/>
        </p:nvPicPr>
        <p:blipFill>
          <a:blip r:embed="rId3"/>
          <a:stretch>
            <a:fillRect/>
          </a:stretch>
        </p:blipFill>
        <p:spPr>
          <a:xfrm>
            <a:off x="1713781" y="1910807"/>
            <a:ext cx="8764438" cy="3777143"/>
          </a:xfrm>
          <a:prstGeom prst="rect">
            <a:avLst/>
          </a:prstGeom>
        </p:spPr>
      </p:pic>
    </p:spTree>
    <p:extLst>
      <p:ext uri="{BB962C8B-B14F-4D97-AF65-F5344CB8AC3E}">
        <p14:creationId xmlns:p14="http://schemas.microsoft.com/office/powerpoint/2010/main" val="1788715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0489C8C-EAE6-4A72-C2E0-25725A0F3A49}"/>
              </a:ext>
            </a:extLst>
          </p:cNvPr>
          <p:cNvPicPr>
            <a:picLocks noChangeAspect="1"/>
          </p:cNvPicPr>
          <p:nvPr/>
        </p:nvPicPr>
        <p:blipFill>
          <a:blip r:embed="rId2"/>
          <a:stretch>
            <a:fillRect/>
          </a:stretch>
        </p:blipFill>
        <p:spPr>
          <a:xfrm>
            <a:off x="3521695" y="1042220"/>
            <a:ext cx="8627702" cy="5425396"/>
          </a:xfrm>
          <a:prstGeom prst="rect">
            <a:avLst/>
          </a:prstGeom>
        </p:spPr>
      </p:pic>
      <p:sp>
        <p:nvSpPr>
          <p:cNvPr id="3" name="TextBox 2">
            <a:extLst>
              <a:ext uri="{FF2B5EF4-FFF2-40B4-BE49-F238E27FC236}">
                <a16:creationId xmlns:a16="http://schemas.microsoft.com/office/drawing/2014/main" id="{05BB2E87-6A23-D939-C9DE-E5E49ACE24AC}"/>
              </a:ext>
            </a:extLst>
          </p:cNvPr>
          <p:cNvSpPr txBox="1"/>
          <p:nvPr/>
        </p:nvSpPr>
        <p:spPr>
          <a:xfrm>
            <a:off x="42603" y="1854003"/>
            <a:ext cx="3132676" cy="3970318"/>
          </a:xfrm>
          <a:prstGeom prst="rect">
            <a:avLst/>
          </a:prstGeom>
          <a:noFill/>
        </p:spPr>
        <p:txBody>
          <a:bodyPr wrap="square" rtlCol="0">
            <a:spAutoFit/>
          </a:bodyPr>
          <a:lstStyle/>
          <a:p>
            <a:r>
              <a:rPr lang="en-US" sz="1400" b="1" dirty="0">
                <a:solidFill>
                  <a:srgbClr val="FF0000"/>
                </a:solidFill>
              </a:rPr>
              <a:t>After you pass your credential exam today, send a copy of your certificate to your Rise Up District Administrator at your School Board office and ask that person to add you as a “teacher/proctor” in the Rise Up testing website.</a:t>
            </a:r>
          </a:p>
          <a:p>
            <a:endParaRPr lang="en-US" sz="1400" b="1" dirty="0">
              <a:solidFill>
                <a:srgbClr val="FF0000"/>
              </a:solidFill>
            </a:endParaRPr>
          </a:p>
          <a:p>
            <a:r>
              <a:rPr lang="en-US" sz="1400" b="1" dirty="0">
                <a:solidFill>
                  <a:srgbClr val="FF0000"/>
                </a:solidFill>
              </a:rPr>
              <a:t>Once they do, you’ll receive an email from Rise Up.  Click the link given in the 3</a:t>
            </a:r>
            <a:r>
              <a:rPr lang="en-US" sz="1400" b="1" baseline="30000" dirty="0">
                <a:solidFill>
                  <a:srgbClr val="FF0000"/>
                </a:solidFill>
              </a:rPr>
              <a:t>rd</a:t>
            </a:r>
            <a:r>
              <a:rPr lang="en-US" sz="1400" b="1" dirty="0">
                <a:solidFill>
                  <a:srgbClr val="FF0000"/>
                </a:solidFill>
              </a:rPr>
              <a:t> paragraph, then create a new teacher account using your teacher email address.</a:t>
            </a:r>
          </a:p>
          <a:p>
            <a:endParaRPr lang="en-US" sz="1400" b="1" dirty="0">
              <a:solidFill>
                <a:srgbClr val="FF0000"/>
              </a:solidFill>
            </a:endParaRPr>
          </a:p>
          <a:p>
            <a:r>
              <a:rPr lang="en-US" sz="1400" b="1" dirty="0">
                <a:solidFill>
                  <a:srgbClr val="FF0000"/>
                </a:solidFill>
              </a:rPr>
              <a:t>Once you get into you teacher account at Rise Up, click the Hamburger, and click “Apply to be a Proctor.”  Agree to the rules.</a:t>
            </a:r>
          </a:p>
        </p:txBody>
      </p:sp>
      <p:sp>
        <p:nvSpPr>
          <p:cNvPr id="4" name="TextBox 3">
            <a:extLst>
              <a:ext uri="{FF2B5EF4-FFF2-40B4-BE49-F238E27FC236}">
                <a16:creationId xmlns:a16="http://schemas.microsoft.com/office/drawing/2014/main" id="{CFD3D0CE-07A7-5768-543E-F54F8F3EE32C}"/>
              </a:ext>
            </a:extLst>
          </p:cNvPr>
          <p:cNvSpPr txBox="1"/>
          <p:nvPr/>
        </p:nvSpPr>
        <p:spPr>
          <a:xfrm>
            <a:off x="3423371" y="211223"/>
            <a:ext cx="8434331" cy="830997"/>
          </a:xfrm>
          <a:prstGeom prst="rect">
            <a:avLst/>
          </a:prstGeom>
          <a:noFill/>
        </p:spPr>
        <p:txBody>
          <a:bodyPr wrap="square" rtlCol="0">
            <a:spAutoFit/>
          </a:bodyPr>
          <a:lstStyle/>
          <a:p>
            <a:r>
              <a:rPr lang="en-US" sz="2400" b="1" dirty="0">
                <a:solidFill>
                  <a:srgbClr val="FF0000"/>
                </a:solidFill>
              </a:rPr>
              <a:t>Below are the duties that your Rise Up District Administrator can do</a:t>
            </a:r>
            <a:r>
              <a:rPr lang="en-US" sz="1400" b="1" dirty="0">
                <a:solidFill>
                  <a:srgbClr val="FF0000"/>
                </a:solidFill>
              </a:rPr>
              <a:t>.</a:t>
            </a:r>
          </a:p>
        </p:txBody>
      </p:sp>
    </p:spTree>
    <p:extLst>
      <p:ext uri="{BB962C8B-B14F-4D97-AF65-F5344CB8AC3E}">
        <p14:creationId xmlns:p14="http://schemas.microsoft.com/office/powerpoint/2010/main" val="31301731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F41CA3-0C64-6F5C-9106-1FC1488B1322}"/>
              </a:ext>
            </a:extLst>
          </p:cNvPr>
          <p:cNvSpPr>
            <a:spLocks noGrp="1"/>
          </p:cNvSpPr>
          <p:nvPr>
            <p:ph type="ctrTitle"/>
          </p:nvPr>
        </p:nvSpPr>
        <p:spPr/>
        <p:txBody>
          <a:bodyPr>
            <a:normAutofit fontScale="90000"/>
          </a:bodyPr>
          <a:lstStyle/>
          <a:p>
            <a:r>
              <a:rPr lang="en-US" b="1" dirty="0"/>
              <a:t>Using the Rise Up Testing Platform </a:t>
            </a:r>
            <a:br>
              <a:rPr lang="en-US" b="1" dirty="0"/>
            </a:br>
            <a:r>
              <a:rPr lang="en-US" b="1" dirty="0"/>
              <a:t>on Kaleidoscope Learning</a:t>
            </a:r>
          </a:p>
        </p:txBody>
      </p:sp>
      <p:sp>
        <p:nvSpPr>
          <p:cNvPr id="5" name="Subtitle 4">
            <a:extLst>
              <a:ext uri="{FF2B5EF4-FFF2-40B4-BE49-F238E27FC236}">
                <a16:creationId xmlns:a16="http://schemas.microsoft.com/office/drawing/2014/main" id="{D54F4818-DB07-8AF9-5FD3-D58E8B95B24A}"/>
              </a:ext>
            </a:extLst>
          </p:cNvPr>
          <p:cNvSpPr>
            <a:spLocks noGrp="1"/>
          </p:cNvSpPr>
          <p:nvPr>
            <p:ph type="subTitle" idx="1"/>
          </p:nvPr>
        </p:nvSpPr>
        <p:spPr>
          <a:xfrm>
            <a:off x="1649506" y="4229567"/>
            <a:ext cx="9144000" cy="1655762"/>
          </a:xfrm>
        </p:spPr>
        <p:txBody>
          <a:bodyPr>
            <a:normAutofit/>
          </a:bodyPr>
          <a:lstStyle/>
          <a:p>
            <a:r>
              <a:rPr lang="en-US" sz="3600" dirty="0"/>
              <a:t>For Customer Service</a:t>
            </a:r>
          </a:p>
          <a:p>
            <a:r>
              <a:rPr lang="en-US" sz="3600" dirty="0"/>
              <a:t>or Business of Retail Testing</a:t>
            </a:r>
          </a:p>
        </p:txBody>
      </p:sp>
    </p:spTree>
    <p:extLst>
      <p:ext uri="{BB962C8B-B14F-4D97-AF65-F5344CB8AC3E}">
        <p14:creationId xmlns:p14="http://schemas.microsoft.com/office/powerpoint/2010/main" val="23342618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EE0EA89-13BD-ECCD-3232-4DC9EC8416D5}"/>
              </a:ext>
            </a:extLst>
          </p:cNvPr>
          <p:cNvSpPr txBox="1"/>
          <p:nvPr/>
        </p:nvSpPr>
        <p:spPr>
          <a:xfrm>
            <a:off x="471948" y="314632"/>
            <a:ext cx="3451123" cy="461665"/>
          </a:xfrm>
          <a:prstGeom prst="rect">
            <a:avLst/>
          </a:prstGeom>
          <a:noFill/>
        </p:spPr>
        <p:txBody>
          <a:bodyPr wrap="square" rtlCol="0">
            <a:spAutoFit/>
          </a:bodyPr>
          <a:lstStyle/>
          <a:p>
            <a:r>
              <a:rPr lang="en-US" sz="2400" dirty="0"/>
              <a:t>As a </a:t>
            </a:r>
            <a:r>
              <a:rPr lang="en-US" sz="2400" b="1" dirty="0"/>
              <a:t>Student</a:t>
            </a:r>
            <a:r>
              <a:rPr lang="en-US" sz="2400" dirty="0"/>
              <a:t> in Rise Up</a:t>
            </a:r>
          </a:p>
        </p:txBody>
      </p:sp>
      <p:sp>
        <p:nvSpPr>
          <p:cNvPr id="3" name="TextBox 2">
            <a:extLst>
              <a:ext uri="{FF2B5EF4-FFF2-40B4-BE49-F238E27FC236}">
                <a16:creationId xmlns:a16="http://schemas.microsoft.com/office/drawing/2014/main" id="{5A83FBDF-5D20-DDBF-48E0-83765C131D23}"/>
              </a:ext>
            </a:extLst>
          </p:cNvPr>
          <p:cNvSpPr txBox="1"/>
          <p:nvPr/>
        </p:nvSpPr>
        <p:spPr>
          <a:xfrm>
            <a:off x="471948" y="776297"/>
            <a:ext cx="11159613" cy="5632311"/>
          </a:xfrm>
          <a:prstGeom prst="rect">
            <a:avLst/>
          </a:prstGeom>
          <a:noFill/>
        </p:spPr>
        <p:txBody>
          <a:bodyPr wrap="square" rtlCol="0">
            <a:spAutoFit/>
          </a:bodyPr>
          <a:lstStyle/>
          <a:p>
            <a:r>
              <a:rPr lang="en-US" dirty="0"/>
              <a:t>Today, you are considered a student in this virtual training.</a:t>
            </a:r>
          </a:p>
          <a:p>
            <a:r>
              <a:rPr lang="en-US" dirty="0"/>
              <a:t>Before you got to this class, your trainer/proctor did the following:</a:t>
            </a:r>
          </a:p>
          <a:p>
            <a:pPr marL="342900" indent="-342900">
              <a:buFont typeface="+mj-lt"/>
              <a:buAutoNum type="arabicPeriod"/>
            </a:pPr>
            <a:r>
              <a:rPr lang="en-US" dirty="0"/>
              <a:t>	Registered you in Rise Up for the class by uploading your PERSONAL email address and your first </a:t>
            </a:r>
            <a:br>
              <a:rPr lang="en-US" dirty="0"/>
            </a:br>
            <a:r>
              <a:rPr lang="en-US" dirty="0"/>
              <a:t>  	and last name.</a:t>
            </a:r>
          </a:p>
          <a:p>
            <a:pPr marL="342900" indent="-342900">
              <a:buFont typeface="+mj-lt"/>
              <a:buAutoNum type="arabicPeriod"/>
            </a:pPr>
            <a:r>
              <a:rPr lang="en-US" dirty="0"/>
              <a:t>	Assigned you a license to take the credential exam.</a:t>
            </a:r>
          </a:p>
          <a:p>
            <a:pPr marL="342900" indent="-342900">
              <a:buFont typeface="+mj-lt"/>
              <a:buAutoNum type="arabicPeriod"/>
            </a:pPr>
            <a:r>
              <a:rPr lang="en-US" dirty="0"/>
              <a:t>	Sent you an email with the link to this virtual class and had Rise Up sent you an email message </a:t>
            </a:r>
            <a:br>
              <a:rPr lang="en-US" dirty="0"/>
            </a:br>
            <a:r>
              <a:rPr lang="en-US" dirty="0"/>
              <a:t>	stating you have been enrolled along with a link to set up your testing account.</a:t>
            </a:r>
          </a:p>
          <a:p>
            <a:endParaRPr lang="en-US" dirty="0"/>
          </a:p>
          <a:p>
            <a:r>
              <a:rPr lang="en-US" dirty="0"/>
              <a:t>Once you got into today’s class, you did the following:</a:t>
            </a:r>
          </a:p>
          <a:p>
            <a:pPr marL="342900" indent="-342900">
              <a:buFont typeface="+mj-lt"/>
              <a:buAutoNum type="arabicPeriod"/>
            </a:pPr>
            <a:r>
              <a:rPr lang="en-US" dirty="0"/>
              <a:t>	Clicked the link in the Rise Up email and set up your password for your STUDENT account.  If you </a:t>
            </a:r>
            <a:br>
              <a:rPr lang="en-US" dirty="0"/>
            </a:br>
            <a:r>
              <a:rPr lang="en-US" dirty="0"/>
              <a:t>	did not receive the email from Rise Up, you went to </a:t>
            </a:r>
            <a:r>
              <a:rPr lang="en-US" b="1" dirty="0">
                <a:hlinkClick r:id="rId2"/>
              </a:rPr>
              <a:t>www.riseup.kaleideolearning.com</a:t>
            </a:r>
            <a:r>
              <a:rPr lang="en-US" dirty="0"/>
              <a:t>, put in your </a:t>
            </a:r>
            <a:br>
              <a:rPr lang="en-US" dirty="0"/>
            </a:br>
            <a:r>
              <a:rPr lang="en-US" dirty="0"/>
              <a:t>	personal email and then clicked Forgot Password.</a:t>
            </a:r>
          </a:p>
          <a:p>
            <a:pPr marL="342900" indent="-342900">
              <a:buFont typeface="+mj-lt"/>
              <a:buAutoNum type="arabicPeriod"/>
            </a:pPr>
            <a:r>
              <a:rPr lang="en-US" dirty="0"/>
              <a:t>	Once signed in, you saw the name of your credential exam.</a:t>
            </a:r>
          </a:p>
          <a:p>
            <a:endParaRPr lang="en-US" dirty="0"/>
          </a:p>
          <a:p>
            <a:r>
              <a:rPr lang="en-US" dirty="0"/>
              <a:t>After the training, you did the following:</a:t>
            </a:r>
          </a:p>
          <a:p>
            <a:pPr marL="342900" indent="-342900">
              <a:buFont typeface="+mj-lt"/>
              <a:buAutoNum type="arabicPeriod"/>
            </a:pPr>
            <a:r>
              <a:rPr lang="en-US" dirty="0"/>
              <a:t>	Signed into your Student Account at Rise Up</a:t>
            </a:r>
          </a:p>
          <a:p>
            <a:pPr marL="342900" indent="-342900">
              <a:buFont typeface="+mj-lt"/>
              <a:buAutoNum type="arabicPeriod"/>
            </a:pPr>
            <a:r>
              <a:rPr lang="en-US" dirty="0"/>
              <a:t>	Clicked on the name of the credential exam</a:t>
            </a:r>
          </a:p>
          <a:p>
            <a:pPr marL="342900" indent="-342900">
              <a:buFont typeface="+mj-lt"/>
              <a:buAutoNum type="arabicPeriod"/>
            </a:pPr>
            <a:r>
              <a:rPr lang="en-US" dirty="0"/>
              <a:t>	Typed in the daily exam code given to you by today’s instructor.</a:t>
            </a:r>
          </a:p>
          <a:p>
            <a:pPr marL="342900" indent="-342900">
              <a:buFont typeface="+mj-lt"/>
              <a:buAutoNum type="arabicPeriod"/>
            </a:pPr>
            <a:r>
              <a:rPr lang="en-US" dirty="0"/>
              <a:t>	Took your exam.</a:t>
            </a:r>
          </a:p>
          <a:p>
            <a:pPr marL="342900" indent="-342900">
              <a:buFont typeface="+mj-lt"/>
              <a:buAutoNum type="arabicPeriod"/>
            </a:pPr>
            <a:r>
              <a:rPr lang="en-US" dirty="0"/>
              <a:t>	Received a copy of your certificate via email if you passed the exam.</a:t>
            </a:r>
          </a:p>
        </p:txBody>
      </p:sp>
      <p:pic>
        <p:nvPicPr>
          <p:cNvPr id="5" name="Picture 4" descr="A certificate of appreciation&#10;&#10;AI-generated content may be incorrect.">
            <a:extLst>
              <a:ext uri="{FF2B5EF4-FFF2-40B4-BE49-F238E27FC236}">
                <a16:creationId xmlns:a16="http://schemas.microsoft.com/office/drawing/2014/main" id="{F3BDB814-C86B-3D28-2ECB-8C2AE90892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88046" y="3889495"/>
            <a:ext cx="3420727" cy="1870635"/>
          </a:xfrm>
          <a:prstGeom prst="rect">
            <a:avLst/>
          </a:prstGeom>
        </p:spPr>
      </p:pic>
      <p:pic>
        <p:nvPicPr>
          <p:cNvPr id="7" name="Picture 6" descr="A certificate of appreciation&#10;&#10;AI-generated content may be incorrect.">
            <a:extLst>
              <a:ext uri="{FF2B5EF4-FFF2-40B4-BE49-F238E27FC236}">
                <a16:creationId xmlns:a16="http://schemas.microsoft.com/office/drawing/2014/main" id="{C974FBDE-EEB7-748F-021A-3EE9EB1EFE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22658" y="4901262"/>
            <a:ext cx="2879955" cy="2104221"/>
          </a:xfrm>
          <a:prstGeom prst="rect">
            <a:avLst/>
          </a:prstGeom>
        </p:spPr>
      </p:pic>
    </p:spTree>
    <p:extLst>
      <p:ext uri="{BB962C8B-B14F-4D97-AF65-F5344CB8AC3E}">
        <p14:creationId xmlns:p14="http://schemas.microsoft.com/office/powerpoint/2010/main" val="21718229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D129D5E-0DF8-B189-8458-B198132519BD}"/>
              </a:ext>
            </a:extLst>
          </p:cNvPr>
          <p:cNvPicPr>
            <a:picLocks noChangeAspect="1"/>
          </p:cNvPicPr>
          <p:nvPr/>
        </p:nvPicPr>
        <p:blipFill>
          <a:blip r:embed="rId2"/>
          <a:stretch>
            <a:fillRect/>
          </a:stretch>
        </p:blipFill>
        <p:spPr>
          <a:xfrm>
            <a:off x="0" y="1344623"/>
            <a:ext cx="12192000" cy="4168753"/>
          </a:xfrm>
          <a:prstGeom prst="rect">
            <a:avLst/>
          </a:prstGeom>
        </p:spPr>
      </p:pic>
      <p:sp>
        <p:nvSpPr>
          <p:cNvPr id="4" name="Arrow: Down 3">
            <a:extLst>
              <a:ext uri="{FF2B5EF4-FFF2-40B4-BE49-F238E27FC236}">
                <a16:creationId xmlns:a16="http://schemas.microsoft.com/office/drawing/2014/main" id="{D1084F0B-A958-78FB-290E-1299695AE965}"/>
              </a:ext>
            </a:extLst>
          </p:cNvPr>
          <p:cNvSpPr/>
          <p:nvPr/>
        </p:nvSpPr>
        <p:spPr>
          <a:xfrm>
            <a:off x="80387" y="713433"/>
            <a:ext cx="211015" cy="70338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E879CD5-3BD9-8496-BA8B-4A47C837D4CF}"/>
              </a:ext>
            </a:extLst>
          </p:cNvPr>
          <p:cNvSpPr txBox="1"/>
          <p:nvPr/>
        </p:nvSpPr>
        <p:spPr>
          <a:xfrm>
            <a:off x="210312" y="274320"/>
            <a:ext cx="3776472" cy="646331"/>
          </a:xfrm>
          <a:prstGeom prst="rect">
            <a:avLst/>
          </a:prstGeom>
          <a:noFill/>
        </p:spPr>
        <p:txBody>
          <a:bodyPr wrap="square" rtlCol="0">
            <a:spAutoFit/>
          </a:bodyPr>
          <a:lstStyle/>
          <a:p>
            <a:r>
              <a:rPr lang="en-US" dirty="0"/>
              <a:t>You conduct all business in Rise Up by using the Hamburger</a:t>
            </a:r>
          </a:p>
        </p:txBody>
      </p:sp>
      <p:pic>
        <p:nvPicPr>
          <p:cNvPr id="7" name="Picture 6">
            <a:extLst>
              <a:ext uri="{FF2B5EF4-FFF2-40B4-BE49-F238E27FC236}">
                <a16:creationId xmlns:a16="http://schemas.microsoft.com/office/drawing/2014/main" id="{1482DC7E-8F9E-B803-070D-6D8DB584FD0D}"/>
              </a:ext>
            </a:extLst>
          </p:cNvPr>
          <p:cNvPicPr>
            <a:picLocks noChangeAspect="1"/>
          </p:cNvPicPr>
          <p:nvPr/>
        </p:nvPicPr>
        <p:blipFill>
          <a:blip r:embed="rId3">
            <a:extLst>
              <a:ext uri="{28A0092B-C50C-407E-A947-70E740481C1C}">
                <a14:useLocalDpi xmlns:a14="http://schemas.microsoft.com/office/drawing/2010/main" val="0"/>
              </a:ext>
            </a:extLst>
          </a:blip>
          <a:srcRect l="23910" t="27333" r="22623" b="28134"/>
          <a:stretch>
            <a:fillRect/>
          </a:stretch>
        </p:blipFill>
        <p:spPr>
          <a:xfrm>
            <a:off x="2761488" y="597485"/>
            <a:ext cx="439131" cy="365760"/>
          </a:xfrm>
          <a:prstGeom prst="rect">
            <a:avLst/>
          </a:prstGeom>
        </p:spPr>
      </p:pic>
      <p:sp>
        <p:nvSpPr>
          <p:cNvPr id="8" name="TextBox 7">
            <a:extLst>
              <a:ext uri="{FF2B5EF4-FFF2-40B4-BE49-F238E27FC236}">
                <a16:creationId xmlns:a16="http://schemas.microsoft.com/office/drawing/2014/main" id="{46494FC7-7645-9770-6067-EE94A67C40CC}"/>
              </a:ext>
            </a:extLst>
          </p:cNvPr>
          <p:cNvSpPr txBox="1"/>
          <p:nvPr/>
        </p:nvSpPr>
        <p:spPr>
          <a:xfrm>
            <a:off x="1289304" y="1017885"/>
            <a:ext cx="8193024" cy="369332"/>
          </a:xfrm>
          <a:prstGeom prst="rect">
            <a:avLst/>
          </a:prstGeom>
          <a:noFill/>
        </p:spPr>
        <p:txBody>
          <a:bodyPr wrap="square" rtlCol="0">
            <a:spAutoFit/>
          </a:bodyPr>
          <a:lstStyle/>
          <a:p>
            <a:r>
              <a:rPr lang="en-US" dirty="0"/>
              <a:t>Once you click the Hamburger, you get a drop-down menu from which to choose.</a:t>
            </a:r>
          </a:p>
        </p:txBody>
      </p:sp>
      <p:sp>
        <p:nvSpPr>
          <p:cNvPr id="9" name="Arrow: Left 8">
            <a:extLst>
              <a:ext uri="{FF2B5EF4-FFF2-40B4-BE49-F238E27FC236}">
                <a16:creationId xmlns:a16="http://schemas.microsoft.com/office/drawing/2014/main" id="{3AA60137-8430-00D2-E35C-6C344113AF25}"/>
              </a:ext>
            </a:extLst>
          </p:cNvPr>
          <p:cNvSpPr/>
          <p:nvPr/>
        </p:nvSpPr>
        <p:spPr>
          <a:xfrm>
            <a:off x="964692" y="4261104"/>
            <a:ext cx="1133856" cy="283464"/>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64155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276CB8E-B78C-97B3-5629-D6725A1D9687}"/>
              </a:ext>
            </a:extLst>
          </p:cNvPr>
          <p:cNvPicPr>
            <a:picLocks noChangeAspect="1"/>
          </p:cNvPicPr>
          <p:nvPr/>
        </p:nvPicPr>
        <p:blipFill>
          <a:blip r:embed="rId2"/>
          <a:stretch>
            <a:fillRect/>
          </a:stretch>
        </p:blipFill>
        <p:spPr>
          <a:xfrm>
            <a:off x="0" y="1064396"/>
            <a:ext cx="12192000" cy="3921777"/>
          </a:xfrm>
          <a:prstGeom prst="rect">
            <a:avLst/>
          </a:prstGeom>
        </p:spPr>
      </p:pic>
      <p:sp>
        <p:nvSpPr>
          <p:cNvPr id="3" name="Arrow: Left 2">
            <a:extLst>
              <a:ext uri="{FF2B5EF4-FFF2-40B4-BE49-F238E27FC236}">
                <a16:creationId xmlns:a16="http://schemas.microsoft.com/office/drawing/2014/main" id="{65783101-6474-457D-658A-47C85357FDC5}"/>
              </a:ext>
            </a:extLst>
          </p:cNvPr>
          <p:cNvSpPr/>
          <p:nvPr/>
        </p:nvSpPr>
        <p:spPr>
          <a:xfrm rot="8134054">
            <a:off x="801948" y="4004324"/>
            <a:ext cx="2223669" cy="466530"/>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6F3FD2A9-BAB1-EE2C-C186-91462F459346}"/>
              </a:ext>
            </a:extLst>
          </p:cNvPr>
          <p:cNvSpPr txBox="1"/>
          <p:nvPr/>
        </p:nvSpPr>
        <p:spPr>
          <a:xfrm>
            <a:off x="3293805" y="296998"/>
            <a:ext cx="6912261" cy="523220"/>
          </a:xfrm>
          <a:prstGeom prst="rect">
            <a:avLst/>
          </a:prstGeom>
          <a:noFill/>
        </p:spPr>
        <p:txBody>
          <a:bodyPr wrap="square" rtlCol="0">
            <a:spAutoFit/>
          </a:bodyPr>
          <a:lstStyle/>
          <a:p>
            <a:r>
              <a:rPr lang="en-US" sz="2800" dirty="0"/>
              <a:t>Instructor Enrolls a Student</a:t>
            </a:r>
            <a:r>
              <a:rPr lang="en-US" dirty="0"/>
              <a:t>.</a:t>
            </a:r>
          </a:p>
        </p:txBody>
      </p:sp>
      <p:sp>
        <p:nvSpPr>
          <p:cNvPr id="5" name="Rectangle 4">
            <a:extLst>
              <a:ext uri="{FF2B5EF4-FFF2-40B4-BE49-F238E27FC236}">
                <a16:creationId xmlns:a16="http://schemas.microsoft.com/office/drawing/2014/main" id="{71C6F422-F6D4-55FA-6CA8-81A4314FFF4F}"/>
              </a:ext>
            </a:extLst>
          </p:cNvPr>
          <p:cNvSpPr/>
          <p:nvPr/>
        </p:nvSpPr>
        <p:spPr>
          <a:xfrm>
            <a:off x="0" y="4916441"/>
            <a:ext cx="7441268" cy="1754326"/>
          </a:xfrm>
          <a:prstGeom prst="rect">
            <a:avLst/>
          </a:prstGeom>
          <a:noFill/>
        </p:spPr>
        <p:txBody>
          <a:bodyPr wrap="none" lIns="91440" tIns="45720" rIns="91440" bIns="45720">
            <a:spAutoFit/>
          </a:bodyPr>
          <a:lstStyle/>
          <a:p>
            <a:pPr algn="ctr"/>
            <a:r>
              <a:rPr lang="en-US" sz="3600" dirty="0">
                <a:ln w="0"/>
                <a:solidFill>
                  <a:schemeClr val="accent1"/>
                </a:solidFill>
                <a:effectLst>
                  <a:outerShdw blurRad="38100" dist="25400" dir="5400000" algn="ctr" rotWithShape="0">
                    <a:srgbClr val="6E747A">
                      <a:alpha val="43000"/>
                    </a:srgbClr>
                  </a:outerShdw>
                </a:effectLst>
              </a:rPr>
              <a:t>R</a:t>
            </a:r>
            <a:r>
              <a:rPr lang="en-US" sz="3600" b="0" cap="none" spc="0" dirty="0">
                <a:ln w="0"/>
                <a:solidFill>
                  <a:schemeClr val="accent1"/>
                </a:solidFill>
                <a:effectLst>
                  <a:outerShdw blurRad="38100" dist="25400" dir="5400000" algn="ctr" rotWithShape="0">
                    <a:srgbClr val="6E747A">
                      <a:alpha val="43000"/>
                    </a:srgbClr>
                  </a:outerShdw>
                </a:effectLst>
              </a:rPr>
              <a:t>egister students one at a time, then</a:t>
            </a:r>
          </a:p>
          <a:p>
            <a:pPr algn="ctr"/>
            <a:r>
              <a:rPr lang="en-US" sz="3600" dirty="0">
                <a:ln w="0"/>
                <a:solidFill>
                  <a:schemeClr val="accent1"/>
                </a:solidFill>
                <a:effectLst>
                  <a:outerShdw blurRad="38100" dist="25400" dir="5400000" algn="ctr" rotWithShape="0">
                    <a:srgbClr val="6E747A">
                      <a:alpha val="43000"/>
                    </a:srgbClr>
                  </a:outerShdw>
                </a:effectLst>
              </a:rPr>
              <a:t>they can take as many courses</a:t>
            </a:r>
          </a:p>
          <a:p>
            <a:pPr algn="ctr"/>
            <a:r>
              <a:rPr lang="en-US" sz="3600" dirty="0">
                <a:ln w="0"/>
                <a:solidFill>
                  <a:schemeClr val="accent1"/>
                </a:solidFill>
                <a:effectLst>
                  <a:outerShdw blurRad="38100" dist="25400" dir="5400000" algn="ctr" rotWithShape="0">
                    <a:srgbClr val="6E747A">
                      <a:alpha val="43000"/>
                    </a:srgbClr>
                  </a:outerShdw>
                </a:effectLst>
              </a:rPr>
              <a:t>o</a:t>
            </a:r>
            <a:r>
              <a:rPr lang="en-US" sz="3600" b="0" cap="none" spc="0" dirty="0">
                <a:ln w="0"/>
                <a:solidFill>
                  <a:schemeClr val="accent1"/>
                </a:solidFill>
                <a:effectLst>
                  <a:outerShdw blurRad="38100" dist="25400" dir="5400000" algn="ctr" rotWithShape="0">
                    <a:srgbClr val="6E747A">
                      <a:alpha val="43000"/>
                    </a:srgbClr>
                  </a:outerShdw>
                </a:effectLst>
              </a:rPr>
              <a:t>r tests as needed.</a:t>
            </a:r>
          </a:p>
        </p:txBody>
      </p:sp>
      <p:sp>
        <p:nvSpPr>
          <p:cNvPr id="6" name="Arrow: Left 5">
            <a:extLst>
              <a:ext uri="{FF2B5EF4-FFF2-40B4-BE49-F238E27FC236}">
                <a16:creationId xmlns:a16="http://schemas.microsoft.com/office/drawing/2014/main" id="{E9E88978-C1CA-3A27-31E2-4E8F5244D58D}"/>
              </a:ext>
            </a:extLst>
          </p:cNvPr>
          <p:cNvSpPr/>
          <p:nvPr/>
        </p:nvSpPr>
        <p:spPr>
          <a:xfrm>
            <a:off x="10586543" y="2775539"/>
            <a:ext cx="1184988" cy="466530"/>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Arrow: Left 6">
            <a:extLst>
              <a:ext uri="{FF2B5EF4-FFF2-40B4-BE49-F238E27FC236}">
                <a16:creationId xmlns:a16="http://schemas.microsoft.com/office/drawing/2014/main" id="{ACA703DC-8BB8-E1F5-171F-7290DEF23D96}"/>
              </a:ext>
            </a:extLst>
          </p:cNvPr>
          <p:cNvSpPr/>
          <p:nvPr/>
        </p:nvSpPr>
        <p:spPr>
          <a:xfrm>
            <a:off x="10586543" y="3271055"/>
            <a:ext cx="1184988" cy="466530"/>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DCD0C5B5-E664-B8D8-EA69-31749742AA3B}"/>
              </a:ext>
            </a:extLst>
          </p:cNvPr>
          <p:cNvSpPr/>
          <p:nvPr/>
        </p:nvSpPr>
        <p:spPr>
          <a:xfrm>
            <a:off x="7991060" y="4951307"/>
            <a:ext cx="3899740" cy="1754326"/>
          </a:xfrm>
          <a:prstGeom prst="rect">
            <a:avLst/>
          </a:prstGeom>
          <a:noFill/>
        </p:spPr>
        <p:txBody>
          <a:bodyPr wrap="square" lIns="91440" tIns="45720" rIns="91440" bIns="45720">
            <a:spAutoFit/>
          </a:bodyPr>
          <a:lstStyle/>
          <a:p>
            <a:pPr algn="ctr"/>
            <a:r>
              <a:rPr lang="en-US" sz="3600" dirty="0">
                <a:ln w="0"/>
                <a:solidFill>
                  <a:schemeClr val="accent1"/>
                </a:solidFill>
                <a:effectLst>
                  <a:outerShdw blurRad="38100" dist="25400" dir="5400000" algn="ctr" rotWithShape="0">
                    <a:srgbClr val="6E747A">
                      <a:alpha val="43000"/>
                    </a:srgbClr>
                  </a:outerShdw>
                </a:effectLst>
              </a:rPr>
              <a:t>You can also register a large group via template</a:t>
            </a:r>
            <a:endParaRPr lang="en-US" sz="3600" b="0" cap="none" spc="0" dirty="0">
              <a:ln w="0"/>
              <a:solidFill>
                <a:schemeClr val="accent1"/>
              </a:solidFill>
              <a:effectLst>
                <a:outerShdw blurRad="38100" dist="25400" dir="5400000" algn="ctr" rotWithShape="0">
                  <a:srgbClr val="6E747A">
                    <a:alpha val="43000"/>
                  </a:srgbClr>
                </a:outerShdw>
              </a:effectLst>
            </a:endParaRPr>
          </a:p>
        </p:txBody>
      </p:sp>
      <p:sp>
        <p:nvSpPr>
          <p:cNvPr id="8" name="Arrow: Left 7">
            <a:extLst>
              <a:ext uri="{FF2B5EF4-FFF2-40B4-BE49-F238E27FC236}">
                <a16:creationId xmlns:a16="http://schemas.microsoft.com/office/drawing/2014/main" id="{C20FAB72-04DD-7356-470F-3C372C0A5675}"/>
              </a:ext>
            </a:extLst>
          </p:cNvPr>
          <p:cNvSpPr/>
          <p:nvPr/>
        </p:nvSpPr>
        <p:spPr>
          <a:xfrm rot="5400000">
            <a:off x="9103395" y="4111182"/>
            <a:ext cx="1426477" cy="466530"/>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404766F6-79D1-0055-0E0F-16F8F118CC07}"/>
              </a:ext>
            </a:extLst>
          </p:cNvPr>
          <p:cNvSpPr txBox="1"/>
          <p:nvPr/>
        </p:nvSpPr>
        <p:spPr>
          <a:xfrm>
            <a:off x="2871019" y="2955199"/>
            <a:ext cx="4090219" cy="1046440"/>
          </a:xfrm>
          <a:prstGeom prst="rect">
            <a:avLst/>
          </a:prstGeom>
          <a:noFill/>
        </p:spPr>
        <p:txBody>
          <a:bodyPr wrap="square" rtlCol="0">
            <a:spAutoFit/>
          </a:bodyPr>
          <a:lstStyle/>
          <a:p>
            <a:r>
              <a:rPr lang="en-US" dirty="0"/>
              <a:t>Paul</a:t>
            </a:r>
          </a:p>
          <a:p>
            <a:endParaRPr lang="en-US" sz="400" dirty="0"/>
          </a:p>
          <a:p>
            <a:r>
              <a:rPr lang="en-US" dirty="0"/>
              <a:t>Grethel</a:t>
            </a:r>
          </a:p>
          <a:p>
            <a:endParaRPr lang="en-US" sz="400" dirty="0"/>
          </a:p>
          <a:p>
            <a:r>
              <a:rPr lang="en-US" dirty="0"/>
              <a:t>Paul.Grethel@gmail.com</a:t>
            </a:r>
          </a:p>
        </p:txBody>
      </p:sp>
      <p:sp>
        <p:nvSpPr>
          <p:cNvPr id="11" name="Arrow: Left 10">
            <a:extLst>
              <a:ext uri="{FF2B5EF4-FFF2-40B4-BE49-F238E27FC236}">
                <a16:creationId xmlns:a16="http://schemas.microsoft.com/office/drawing/2014/main" id="{BE1B4CDE-6653-5FF2-872D-17366AC0C500}"/>
              </a:ext>
            </a:extLst>
          </p:cNvPr>
          <p:cNvSpPr/>
          <p:nvPr/>
        </p:nvSpPr>
        <p:spPr>
          <a:xfrm>
            <a:off x="7076602" y="4421119"/>
            <a:ext cx="729330" cy="369836"/>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218598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B95D914-22ED-7AA1-5110-A29800123495}"/>
              </a:ext>
            </a:extLst>
          </p:cNvPr>
          <p:cNvSpPr/>
          <p:nvPr/>
        </p:nvSpPr>
        <p:spPr>
          <a:xfrm>
            <a:off x="534262" y="3956380"/>
            <a:ext cx="11538468" cy="2585323"/>
          </a:xfrm>
          <a:prstGeom prst="rect">
            <a:avLst/>
          </a:prstGeom>
          <a:noFill/>
        </p:spPr>
        <p:txBody>
          <a:bodyPr wrap="square" lIns="91440" tIns="45720" rIns="91440" bIns="45720">
            <a:spAutoFit/>
          </a:bodyPr>
          <a:lstStyle/>
          <a:p>
            <a:pPr algn="ctr"/>
            <a:r>
              <a:rPr lang="en-US" sz="5400" b="1" dirty="0">
                <a:ln w="22225">
                  <a:solidFill>
                    <a:schemeClr val="accent2"/>
                  </a:solidFill>
                  <a:prstDash val="solid"/>
                </a:ln>
                <a:solidFill>
                  <a:srgbClr val="FF0000"/>
                </a:solidFill>
              </a:rPr>
              <a:t>This is the template u</a:t>
            </a:r>
            <a:r>
              <a:rPr lang="en-US" sz="5400" b="1" cap="none" spc="0" dirty="0">
                <a:ln w="22225">
                  <a:solidFill>
                    <a:schemeClr val="accent2"/>
                  </a:solidFill>
                  <a:prstDash val="solid"/>
                </a:ln>
                <a:solidFill>
                  <a:srgbClr val="FF0000"/>
                </a:solidFill>
                <a:effectLst/>
              </a:rPr>
              <a:t>sed to upload a large group of s</a:t>
            </a:r>
            <a:r>
              <a:rPr lang="en-US" sz="5400" b="1" dirty="0">
                <a:ln w="22225">
                  <a:solidFill>
                    <a:schemeClr val="accent2"/>
                  </a:solidFill>
                  <a:prstDash val="solid"/>
                </a:ln>
                <a:solidFill>
                  <a:srgbClr val="FF0000"/>
                </a:solidFill>
              </a:rPr>
              <a:t>tudents.  Fill it out, save it, upload it.</a:t>
            </a:r>
            <a:endParaRPr lang="en-US" sz="5400" b="1" cap="none" spc="0" dirty="0">
              <a:ln w="22225">
                <a:solidFill>
                  <a:schemeClr val="accent2"/>
                </a:solidFill>
                <a:prstDash val="solid"/>
              </a:ln>
              <a:solidFill>
                <a:srgbClr val="FF0000"/>
              </a:solidFill>
              <a:effectLst/>
            </a:endParaRPr>
          </a:p>
        </p:txBody>
      </p:sp>
      <p:sp>
        <p:nvSpPr>
          <p:cNvPr id="2" name="TextBox 1">
            <a:extLst>
              <a:ext uri="{FF2B5EF4-FFF2-40B4-BE49-F238E27FC236}">
                <a16:creationId xmlns:a16="http://schemas.microsoft.com/office/drawing/2014/main" id="{0DFD9EAB-C143-E048-3FF7-38F7A346870B}"/>
              </a:ext>
            </a:extLst>
          </p:cNvPr>
          <p:cNvSpPr txBox="1"/>
          <p:nvPr/>
        </p:nvSpPr>
        <p:spPr>
          <a:xfrm>
            <a:off x="6195060" y="2901620"/>
            <a:ext cx="834390" cy="261610"/>
          </a:xfrm>
          <a:prstGeom prst="rect">
            <a:avLst/>
          </a:prstGeom>
          <a:noFill/>
        </p:spPr>
        <p:txBody>
          <a:bodyPr wrap="square" rtlCol="0">
            <a:spAutoFit/>
          </a:bodyPr>
          <a:lstStyle/>
          <a:p>
            <a:r>
              <a:rPr lang="en-US" sz="1100" b="1" dirty="0"/>
              <a:t>Student ID</a:t>
            </a:r>
          </a:p>
        </p:txBody>
      </p:sp>
      <p:pic>
        <p:nvPicPr>
          <p:cNvPr id="6" name="Picture 5">
            <a:extLst>
              <a:ext uri="{FF2B5EF4-FFF2-40B4-BE49-F238E27FC236}">
                <a16:creationId xmlns:a16="http://schemas.microsoft.com/office/drawing/2014/main" id="{75E998F7-7BA3-257E-FDE7-01088C889A4C}"/>
              </a:ext>
            </a:extLst>
          </p:cNvPr>
          <p:cNvPicPr>
            <a:picLocks noChangeAspect="1"/>
          </p:cNvPicPr>
          <p:nvPr/>
        </p:nvPicPr>
        <p:blipFill>
          <a:blip r:embed="rId2"/>
          <a:stretch>
            <a:fillRect/>
          </a:stretch>
        </p:blipFill>
        <p:spPr>
          <a:xfrm>
            <a:off x="-66746" y="316297"/>
            <a:ext cx="12325491" cy="3806997"/>
          </a:xfrm>
          <a:prstGeom prst="rect">
            <a:avLst/>
          </a:prstGeom>
        </p:spPr>
      </p:pic>
    </p:spTree>
    <p:extLst>
      <p:ext uri="{BB962C8B-B14F-4D97-AF65-F5344CB8AC3E}">
        <p14:creationId xmlns:p14="http://schemas.microsoft.com/office/powerpoint/2010/main" val="21910038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F1B95FE-5E57-49DB-161E-D9D1DE6F6953}"/>
              </a:ext>
            </a:extLst>
          </p:cNvPr>
          <p:cNvPicPr>
            <a:picLocks noChangeAspect="1"/>
          </p:cNvPicPr>
          <p:nvPr/>
        </p:nvPicPr>
        <p:blipFill>
          <a:blip r:embed="rId2"/>
          <a:stretch>
            <a:fillRect/>
          </a:stretch>
        </p:blipFill>
        <p:spPr>
          <a:xfrm>
            <a:off x="0" y="2399169"/>
            <a:ext cx="12192000" cy="3713732"/>
          </a:xfrm>
          <a:prstGeom prst="rect">
            <a:avLst/>
          </a:prstGeom>
        </p:spPr>
      </p:pic>
      <p:sp>
        <p:nvSpPr>
          <p:cNvPr id="6" name="TextBox 5">
            <a:extLst>
              <a:ext uri="{FF2B5EF4-FFF2-40B4-BE49-F238E27FC236}">
                <a16:creationId xmlns:a16="http://schemas.microsoft.com/office/drawing/2014/main" id="{D57BC1BC-3032-21B4-882B-036B5D1BFF46}"/>
              </a:ext>
            </a:extLst>
          </p:cNvPr>
          <p:cNvSpPr txBox="1"/>
          <p:nvPr/>
        </p:nvSpPr>
        <p:spPr>
          <a:xfrm>
            <a:off x="795130" y="357809"/>
            <a:ext cx="9700591" cy="1938992"/>
          </a:xfrm>
          <a:prstGeom prst="rect">
            <a:avLst/>
          </a:prstGeom>
          <a:noFill/>
        </p:spPr>
        <p:txBody>
          <a:bodyPr wrap="square" rtlCol="0">
            <a:spAutoFit/>
          </a:bodyPr>
          <a:lstStyle/>
          <a:p>
            <a:r>
              <a:rPr lang="en-US" sz="2400" b="1" dirty="0"/>
              <a:t>Select the students you want to give a license to.  You can check off an individual student or several.  You can use the master “select all” above the column also.</a:t>
            </a:r>
          </a:p>
          <a:p>
            <a:endParaRPr lang="en-US" sz="2400" b="1" dirty="0"/>
          </a:p>
          <a:p>
            <a:r>
              <a:rPr lang="en-US" sz="2400" b="1" dirty="0"/>
              <a:t>Now click on ASSIGN SELECTED STUDENTS TO A PROGRAM</a:t>
            </a:r>
          </a:p>
        </p:txBody>
      </p:sp>
      <p:sp>
        <p:nvSpPr>
          <p:cNvPr id="2" name="Arrow: Down 1">
            <a:extLst>
              <a:ext uri="{FF2B5EF4-FFF2-40B4-BE49-F238E27FC236}">
                <a16:creationId xmlns:a16="http://schemas.microsoft.com/office/drawing/2014/main" id="{5BDB3A45-70E0-5D60-8737-4CD0977E6497}"/>
              </a:ext>
            </a:extLst>
          </p:cNvPr>
          <p:cNvSpPr/>
          <p:nvPr/>
        </p:nvSpPr>
        <p:spPr>
          <a:xfrm>
            <a:off x="3205" y="4256035"/>
            <a:ext cx="304800" cy="450574"/>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rrow: Down 2">
            <a:extLst>
              <a:ext uri="{FF2B5EF4-FFF2-40B4-BE49-F238E27FC236}">
                <a16:creationId xmlns:a16="http://schemas.microsoft.com/office/drawing/2014/main" id="{92AA850E-3316-73A6-5FC3-8CF0765B52A1}"/>
              </a:ext>
            </a:extLst>
          </p:cNvPr>
          <p:cNvSpPr/>
          <p:nvPr/>
        </p:nvSpPr>
        <p:spPr>
          <a:xfrm>
            <a:off x="976813" y="3350342"/>
            <a:ext cx="265043" cy="493643"/>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1B0AD06-5BDE-6E42-E82B-F914B5C64A98}"/>
              </a:ext>
            </a:extLst>
          </p:cNvPr>
          <p:cNvSpPr txBox="1"/>
          <p:nvPr/>
        </p:nvSpPr>
        <p:spPr>
          <a:xfrm>
            <a:off x="308006" y="6027003"/>
            <a:ext cx="11711716" cy="830997"/>
          </a:xfrm>
          <a:prstGeom prst="rect">
            <a:avLst/>
          </a:prstGeom>
          <a:noFill/>
        </p:spPr>
        <p:txBody>
          <a:bodyPr wrap="square" rtlCol="0">
            <a:spAutoFit/>
          </a:bodyPr>
          <a:lstStyle/>
          <a:p>
            <a:r>
              <a:rPr lang="en-US" sz="2400" b="1" dirty="0">
                <a:solidFill>
                  <a:srgbClr val="FF0000"/>
                </a:solidFill>
              </a:rPr>
              <a:t>The student now has a license, and an email has been sent to the student to let him/her know.   NEVER register your own students and put them under Fresh Start.</a:t>
            </a:r>
          </a:p>
        </p:txBody>
      </p:sp>
      <p:cxnSp>
        <p:nvCxnSpPr>
          <p:cNvPr id="8" name="Straight Arrow Connector 7">
            <a:extLst>
              <a:ext uri="{FF2B5EF4-FFF2-40B4-BE49-F238E27FC236}">
                <a16:creationId xmlns:a16="http://schemas.microsoft.com/office/drawing/2014/main" id="{65004D7D-BF8B-301B-54DC-DC42CB4E0AF3}"/>
              </a:ext>
            </a:extLst>
          </p:cNvPr>
          <p:cNvCxnSpPr/>
          <p:nvPr/>
        </p:nvCxnSpPr>
        <p:spPr>
          <a:xfrm flipH="1" flipV="1">
            <a:off x="4739148" y="4109884"/>
            <a:ext cx="5437239" cy="2349910"/>
          </a:xfrm>
          <a:prstGeom prst="straightConnector1">
            <a:avLst/>
          </a:prstGeom>
          <a:ln w="47625">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890239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ECD1F1-6932-79F7-8A4F-C653BFA5B089}"/>
              </a:ext>
            </a:extLst>
          </p:cNvPr>
          <p:cNvPicPr>
            <a:picLocks noChangeAspect="1"/>
          </p:cNvPicPr>
          <p:nvPr/>
        </p:nvPicPr>
        <p:blipFill>
          <a:blip r:embed="rId2"/>
          <a:stretch>
            <a:fillRect/>
          </a:stretch>
        </p:blipFill>
        <p:spPr>
          <a:xfrm>
            <a:off x="0" y="1254002"/>
            <a:ext cx="12192000" cy="4717030"/>
          </a:xfrm>
          <a:prstGeom prst="rect">
            <a:avLst/>
          </a:prstGeom>
        </p:spPr>
      </p:pic>
    </p:spTree>
    <p:extLst>
      <p:ext uri="{BB962C8B-B14F-4D97-AF65-F5344CB8AC3E}">
        <p14:creationId xmlns:p14="http://schemas.microsoft.com/office/powerpoint/2010/main" val="29978452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F1B95FE-5E57-49DB-161E-D9D1DE6F6953}"/>
              </a:ext>
            </a:extLst>
          </p:cNvPr>
          <p:cNvPicPr>
            <a:picLocks noChangeAspect="1"/>
          </p:cNvPicPr>
          <p:nvPr/>
        </p:nvPicPr>
        <p:blipFill>
          <a:blip r:embed="rId2"/>
          <a:stretch>
            <a:fillRect/>
          </a:stretch>
        </p:blipFill>
        <p:spPr>
          <a:xfrm>
            <a:off x="0" y="2501538"/>
            <a:ext cx="12192000" cy="3713732"/>
          </a:xfrm>
          <a:prstGeom prst="rect">
            <a:avLst/>
          </a:prstGeom>
        </p:spPr>
      </p:pic>
      <p:sp>
        <p:nvSpPr>
          <p:cNvPr id="6" name="TextBox 5">
            <a:extLst>
              <a:ext uri="{FF2B5EF4-FFF2-40B4-BE49-F238E27FC236}">
                <a16:creationId xmlns:a16="http://schemas.microsoft.com/office/drawing/2014/main" id="{D57BC1BC-3032-21B4-882B-036B5D1BFF46}"/>
              </a:ext>
            </a:extLst>
          </p:cNvPr>
          <p:cNvSpPr txBox="1"/>
          <p:nvPr/>
        </p:nvSpPr>
        <p:spPr>
          <a:xfrm>
            <a:off x="781878" y="193214"/>
            <a:ext cx="9700591" cy="2308324"/>
          </a:xfrm>
          <a:prstGeom prst="rect">
            <a:avLst/>
          </a:prstGeom>
          <a:noFill/>
        </p:spPr>
        <p:txBody>
          <a:bodyPr wrap="square" rtlCol="0">
            <a:spAutoFit/>
          </a:bodyPr>
          <a:lstStyle/>
          <a:p>
            <a:r>
              <a:rPr lang="en-US" sz="2400" b="1" dirty="0"/>
              <a:t>EDITING A STUDENT’S INFORMATION IF THERE’S AN ERROR</a:t>
            </a:r>
          </a:p>
          <a:p>
            <a:endParaRPr lang="en-US" sz="2400" b="1" dirty="0"/>
          </a:p>
          <a:p>
            <a:r>
              <a:rPr lang="en-US" sz="2400" b="1" dirty="0"/>
              <a:t>If the instructor has made an error in spelling or in the email address, under Manage Students, check off the student who needs to be fixed, then click EDIT SELECTED STUDENT.  A screen will pop up with the info where it can be fixed and saved it.</a:t>
            </a:r>
          </a:p>
        </p:txBody>
      </p:sp>
      <p:sp>
        <p:nvSpPr>
          <p:cNvPr id="2" name="Arrow: Down 1">
            <a:extLst>
              <a:ext uri="{FF2B5EF4-FFF2-40B4-BE49-F238E27FC236}">
                <a16:creationId xmlns:a16="http://schemas.microsoft.com/office/drawing/2014/main" id="{49939E1A-B8BD-EE98-3173-90680CCE1E7C}"/>
              </a:ext>
            </a:extLst>
          </p:cNvPr>
          <p:cNvSpPr/>
          <p:nvPr/>
        </p:nvSpPr>
        <p:spPr>
          <a:xfrm>
            <a:off x="5632174" y="2955235"/>
            <a:ext cx="331304" cy="636104"/>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35763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74005F3-CD53-3413-7860-5A81870D8F6E}"/>
              </a:ext>
            </a:extLst>
          </p:cNvPr>
          <p:cNvPicPr>
            <a:picLocks noChangeAspect="1"/>
          </p:cNvPicPr>
          <p:nvPr/>
        </p:nvPicPr>
        <p:blipFill>
          <a:blip r:embed="rId2"/>
          <a:stretch>
            <a:fillRect/>
          </a:stretch>
        </p:blipFill>
        <p:spPr>
          <a:xfrm>
            <a:off x="3779163" y="0"/>
            <a:ext cx="8359060" cy="7088220"/>
          </a:xfrm>
          <a:prstGeom prst="rect">
            <a:avLst/>
          </a:prstGeom>
        </p:spPr>
      </p:pic>
      <p:sp>
        <p:nvSpPr>
          <p:cNvPr id="5" name="Arrow: Down 4">
            <a:extLst>
              <a:ext uri="{FF2B5EF4-FFF2-40B4-BE49-F238E27FC236}">
                <a16:creationId xmlns:a16="http://schemas.microsoft.com/office/drawing/2014/main" id="{135E7295-64D5-0809-F714-17D2A3776FA8}"/>
              </a:ext>
            </a:extLst>
          </p:cNvPr>
          <p:cNvSpPr/>
          <p:nvPr/>
        </p:nvSpPr>
        <p:spPr>
          <a:xfrm rot="1169484">
            <a:off x="8336313" y="2712294"/>
            <a:ext cx="251926" cy="494522"/>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2E89DF69-2E27-D0F7-189F-20C5C21E8C0E}"/>
              </a:ext>
            </a:extLst>
          </p:cNvPr>
          <p:cNvSpPr/>
          <p:nvPr/>
        </p:nvSpPr>
        <p:spPr>
          <a:xfrm>
            <a:off x="374124" y="625286"/>
            <a:ext cx="2396810" cy="341632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Email</a:t>
            </a:r>
          </a:p>
          <a:p>
            <a:pPr algn="ctr"/>
            <a:r>
              <a:rPr lang="en-US" sz="5400" dirty="0">
                <a:ln w="0"/>
                <a:effectLst>
                  <a:outerShdw blurRad="38100" dist="19050" dir="2700000" algn="tl" rotWithShape="0">
                    <a:schemeClr val="dk1">
                      <a:alpha val="40000"/>
                    </a:schemeClr>
                  </a:outerShdw>
                </a:effectLst>
              </a:rPr>
              <a:t>Sent</a:t>
            </a:r>
          </a:p>
          <a:p>
            <a:pPr algn="ctr"/>
            <a:r>
              <a:rPr lang="en-US" sz="5400" b="0" cap="none" spc="0" dirty="0">
                <a:ln w="0"/>
                <a:solidFill>
                  <a:schemeClr val="tx1"/>
                </a:solidFill>
                <a:effectLst>
                  <a:outerShdw blurRad="38100" dist="19050" dir="2700000" algn="tl" rotWithShape="0">
                    <a:schemeClr val="dk1">
                      <a:alpha val="40000"/>
                    </a:schemeClr>
                  </a:outerShdw>
                </a:effectLst>
              </a:rPr>
              <a:t>To</a:t>
            </a:r>
          </a:p>
          <a:p>
            <a:pPr algn="ctr"/>
            <a:r>
              <a:rPr lang="en-US" sz="5400" dirty="0">
                <a:ln w="0"/>
                <a:effectLst>
                  <a:outerShdw blurRad="38100" dist="19050" dir="2700000" algn="tl" rotWithShape="0">
                    <a:schemeClr val="dk1">
                      <a:alpha val="40000"/>
                    </a:schemeClr>
                  </a:outerShdw>
                </a:effectLst>
              </a:rPr>
              <a:t>Student</a:t>
            </a: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3" name="TextBox 2">
            <a:extLst>
              <a:ext uri="{FF2B5EF4-FFF2-40B4-BE49-F238E27FC236}">
                <a16:creationId xmlns:a16="http://schemas.microsoft.com/office/drawing/2014/main" id="{E778C512-47AA-89B2-FAD1-95F082B1A80F}"/>
              </a:ext>
            </a:extLst>
          </p:cNvPr>
          <p:cNvSpPr txBox="1"/>
          <p:nvPr/>
        </p:nvSpPr>
        <p:spPr>
          <a:xfrm>
            <a:off x="-1" y="4666891"/>
            <a:ext cx="3935897" cy="1692771"/>
          </a:xfrm>
          <a:prstGeom prst="rect">
            <a:avLst/>
          </a:prstGeom>
          <a:noFill/>
        </p:spPr>
        <p:txBody>
          <a:bodyPr wrap="square" rtlCol="0">
            <a:spAutoFit/>
          </a:bodyPr>
          <a:lstStyle/>
          <a:p>
            <a:r>
              <a:rPr lang="en-US" sz="2800" dirty="0"/>
              <a:t>If a student does not get this email, just have them go to </a:t>
            </a:r>
            <a:r>
              <a:rPr lang="en-US" sz="2000" dirty="0">
                <a:hlinkClick r:id="rId3"/>
              </a:rPr>
              <a:t>www.riseup.kaleidolearning.com</a:t>
            </a:r>
            <a:r>
              <a:rPr lang="en-US" sz="2000" dirty="0"/>
              <a:t> </a:t>
            </a:r>
          </a:p>
        </p:txBody>
      </p:sp>
    </p:spTree>
    <p:extLst>
      <p:ext uri="{BB962C8B-B14F-4D97-AF65-F5344CB8AC3E}">
        <p14:creationId xmlns:p14="http://schemas.microsoft.com/office/powerpoint/2010/main" val="3955487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28E47-0082-1D18-2C9E-E18F5263B15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45637DA-F891-FD1D-41B5-2F9E17EE6A62}"/>
              </a:ext>
            </a:extLst>
          </p:cNvPr>
          <p:cNvSpPr txBox="1"/>
          <p:nvPr/>
        </p:nvSpPr>
        <p:spPr>
          <a:xfrm>
            <a:off x="117987" y="353961"/>
            <a:ext cx="11936361" cy="6740307"/>
          </a:xfrm>
          <a:prstGeom prst="rect">
            <a:avLst/>
          </a:prstGeom>
          <a:noFill/>
        </p:spPr>
        <p:txBody>
          <a:bodyPr wrap="square" rtlCol="0">
            <a:spAutoFit/>
          </a:bodyPr>
          <a:lstStyle/>
          <a:p>
            <a:pPr fontAlgn="base"/>
            <a:r>
              <a:rPr lang="en-US" b="1" dirty="0"/>
              <a:t>DECA is an academic, professional association of high school and college students with an interest in careers within the fields of </a:t>
            </a:r>
          </a:p>
          <a:p>
            <a:pPr marL="285750" indent="-285750" fontAlgn="base">
              <a:buFont typeface="Arial" panose="020B0604020202020204" pitchFamily="34" charset="0"/>
              <a:buChar char="•"/>
            </a:pPr>
            <a:r>
              <a:rPr lang="en-US" b="1" dirty="0"/>
              <a:t>Marketing</a:t>
            </a:r>
          </a:p>
          <a:p>
            <a:pPr marL="285750" indent="-285750" fontAlgn="base">
              <a:buFont typeface="Arial" panose="020B0604020202020204" pitchFamily="34" charset="0"/>
              <a:buChar char="•"/>
            </a:pPr>
            <a:r>
              <a:rPr lang="en-US" b="1" dirty="0"/>
              <a:t>Finance</a:t>
            </a:r>
          </a:p>
          <a:p>
            <a:pPr marL="285750" indent="-285750" fontAlgn="base">
              <a:buFont typeface="Arial" panose="020B0604020202020204" pitchFamily="34" charset="0"/>
              <a:buChar char="•"/>
            </a:pPr>
            <a:r>
              <a:rPr lang="en-US" b="1" dirty="0"/>
              <a:t>Hospitality and Tourism</a:t>
            </a:r>
          </a:p>
          <a:p>
            <a:pPr marL="285750" indent="-285750" fontAlgn="base">
              <a:buFont typeface="Arial" panose="020B0604020202020204" pitchFamily="34" charset="0"/>
              <a:buChar char="•"/>
            </a:pPr>
            <a:r>
              <a:rPr lang="en-US" b="1" dirty="0"/>
              <a:t>Retailing</a:t>
            </a:r>
          </a:p>
          <a:p>
            <a:pPr marL="285750" indent="-285750" fontAlgn="base">
              <a:buFont typeface="Arial" panose="020B0604020202020204" pitchFamily="34" charset="0"/>
              <a:buChar char="•"/>
            </a:pPr>
            <a:r>
              <a:rPr lang="en-US" b="1" dirty="0"/>
              <a:t>Business Management</a:t>
            </a:r>
          </a:p>
          <a:p>
            <a:pPr marL="285750" indent="-285750" fontAlgn="base">
              <a:buFont typeface="Arial" panose="020B0604020202020204" pitchFamily="34" charset="0"/>
              <a:buChar char="•"/>
            </a:pPr>
            <a:r>
              <a:rPr lang="en-US" b="1" dirty="0"/>
              <a:t>Business Administration</a:t>
            </a:r>
          </a:p>
          <a:p>
            <a:pPr fontAlgn="base"/>
            <a:r>
              <a:rPr lang="en-US" dirty="0"/>
              <a:t> </a:t>
            </a:r>
          </a:p>
          <a:p>
            <a:pPr fontAlgn="base"/>
            <a:r>
              <a:rPr lang="en-US" dirty="0"/>
              <a:t>DECA's purpose is to:</a:t>
            </a:r>
          </a:p>
          <a:p>
            <a:pPr marL="285750" indent="-285750" fontAlgn="base">
              <a:buFont typeface="Arial" panose="020B0604020202020204" pitchFamily="34" charset="0"/>
              <a:buChar char="•"/>
            </a:pPr>
            <a:r>
              <a:rPr lang="en-US" dirty="0"/>
              <a:t>integrate into classroom instruction through authentic, experiential learning methods that prepare members for college and careers,</a:t>
            </a:r>
          </a:p>
          <a:p>
            <a:pPr marL="285750" indent="-285750" fontAlgn="base">
              <a:buFont typeface="Arial" panose="020B0604020202020204" pitchFamily="34" charset="0"/>
              <a:buChar char="•"/>
            </a:pPr>
            <a:r>
              <a:rPr lang="en-US" dirty="0"/>
              <a:t>apply learning by having members put their knowledge into action through rigorous project-based activities that require creative solutions with practical outcomes.</a:t>
            </a:r>
          </a:p>
          <a:p>
            <a:pPr marL="285750" indent="-285750" fontAlgn="base">
              <a:buFont typeface="Arial" panose="020B0604020202020204" pitchFamily="34" charset="0"/>
              <a:buChar char="•"/>
            </a:pPr>
            <a:r>
              <a:rPr lang="en-US" dirty="0"/>
              <a:t>connect to businesses to provide members realistic insight into industry and to promote meaningful, relevant learning.</a:t>
            </a:r>
          </a:p>
          <a:p>
            <a:pPr marL="285750" indent="-285750" fontAlgn="base">
              <a:buFont typeface="Arial" panose="020B0604020202020204" pitchFamily="34" charset="0"/>
              <a:buChar char="•"/>
            </a:pPr>
            <a:r>
              <a:rPr lang="en-US" dirty="0"/>
              <a:t>promote competition which drives members to excel and improve their performance.</a:t>
            </a:r>
          </a:p>
          <a:p>
            <a:pPr fontAlgn="base"/>
            <a:r>
              <a:rPr lang="en-US" dirty="0"/>
              <a:t> </a:t>
            </a:r>
          </a:p>
          <a:p>
            <a:pPr fontAlgn="base"/>
            <a:r>
              <a:rPr lang="en-US" dirty="0"/>
              <a:t>These purposes determine the character of our chapter activities.  DECA prepares the next generation to be academically prepared, community oriented, professionally responsible, and experienced leaders. </a:t>
            </a:r>
          </a:p>
          <a:p>
            <a:pPr fontAlgn="base"/>
            <a:r>
              <a:rPr lang="en-US" dirty="0"/>
              <a:t> </a:t>
            </a:r>
          </a:p>
          <a:p>
            <a:pPr fontAlgn="base"/>
            <a:r>
              <a:rPr lang="en-US" b="1" dirty="0"/>
              <a:t>DECA is comprised of over 250,000 members in the U.S. and internationally.  Louisiana DECA currently accounts for over 1,500 of these members.</a:t>
            </a:r>
          </a:p>
          <a:p>
            <a:pPr fontAlgn="base"/>
            <a:r>
              <a:rPr lang="en-US" dirty="0"/>
              <a:t> </a:t>
            </a:r>
          </a:p>
        </p:txBody>
      </p:sp>
      <p:pic>
        <p:nvPicPr>
          <p:cNvPr id="5" name="Picture 4">
            <a:extLst>
              <a:ext uri="{FF2B5EF4-FFF2-40B4-BE49-F238E27FC236}">
                <a16:creationId xmlns:a16="http://schemas.microsoft.com/office/drawing/2014/main" id="{AA47A7A2-65E1-3CE8-14BC-09ECEB9C73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01178" y="905105"/>
            <a:ext cx="2410161" cy="1952898"/>
          </a:xfrm>
          <a:prstGeom prst="rect">
            <a:avLst/>
          </a:prstGeom>
        </p:spPr>
      </p:pic>
    </p:spTree>
    <p:extLst>
      <p:ext uri="{BB962C8B-B14F-4D97-AF65-F5344CB8AC3E}">
        <p14:creationId xmlns:p14="http://schemas.microsoft.com/office/powerpoint/2010/main" val="6426441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2E7DB8F-5317-E767-8C90-F989D6968D95}"/>
              </a:ext>
            </a:extLst>
          </p:cNvPr>
          <p:cNvSpPr txBox="1"/>
          <p:nvPr/>
        </p:nvSpPr>
        <p:spPr>
          <a:xfrm>
            <a:off x="597158" y="205273"/>
            <a:ext cx="11290041" cy="523220"/>
          </a:xfrm>
          <a:prstGeom prst="rect">
            <a:avLst/>
          </a:prstGeom>
          <a:noFill/>
        </p:spPr>
        <p:txBody>
          <a:bodyPr wrap="square" rtlCol="0">
            <a:spAutoFit/>
          </a:bodyPr>
          <a:lstStyle/>
          <a:p>
            <a:r>
              <a:rPr lang="en-US" sz="2800" dirty="0"/>
              <a:t>The Rise Up testing site is located at </a:t>
            </a:r>
            <a:r>
              <a:rPr lang="en-US" sz="2800" dirty="0">
                <a:hlinkClick r:id="rId2"/>
              </a:rPr>
              <a:t>https://riseup.kaleidolearning.com/</a:t>
            </a:r>
            <a:r>
              <a:rPr lang="en-US" sz="2800" dirty="0"/>
              <a:t> </a:t>
            </a:r>
          </a:p>
        </p:txBody>
      </p:sp>
      <p:pic>
        <p:nvPicPr>
          <p:cNvPr id="3" name="Picture 2">
            <a:extLst>
              <a:ext uri="{FF2B5EF4-FFF2-40B4-BE49-F238E27FC236}">
                <a16:creationId xmlns:a16="http://schemas.microsoft.com/office/drawing/2014/main" id="{E44DFA4B-22F9-7737-505F-9F2657135DF3}"/>
              </a:ext>
            </a:extLst>
          </p:cNvPr>
          <p:cNvPicPr>
            <a:picLocks noChangeAspect="1"/>
          </p:cNvPicPr>
          <p:nvPr/>
        </p:nvPicPr>
        <p:blipFill>
          <a:blip r:embed="rId3"/>
          <a:stretch>
            <a:fillRect/>
          </a:stretch>
        </p:blipFill>
        <p:spPr>
          <a:xfrm>
            <a:off x="0" y="728493"/>
            <a:ext cx="12192000" cy="6078201"/>
          </a:xfrm>
          <a:prstGeom prst="rect">
            <a:avLst/>
          </a:prstGeom>
        </p:spPr>
      </p:pic>
      <p:sp>
        <p:nvSpPr>
          <p:cNvPr id="4" name="TextBox 3">
            <a:extLst>
              <a:ext uri="{FF2B5EF4-FFF2-40B4-BE49-F238E27FC236}">
                <a16:creationId xmlns:a16="http://schemas.microsoft.com/office/drawing/2014/main" id="{0531EA27-D4E7-ED20-54F2-3FAE4EC616D2}"/>
              </a:ext>
            </a:extLst>
          </p:cNvPr>
          <p:cNvSpPr txBox="1"/>
          <p:nvPr/>
        </p:nvSpPr>
        <p:spPr>
          <a:xfrm>
            <a:off x="171450" y="2377440"/>
            <a:ext cx="4236921" cy="2554545"/>
          </a:xfrm>
          <a:prstGeom prst="rect">
            <a:avLst/>
          </a:prstGeom>
          <a:noFill/>
        </p:spPr>
        <p:txBody>
          <a:bodyPr wrap="square" rtlCol="0">
            <a:spAutoFit/>
          </a:bodyPr>
          <a:lstStyle/>
          <a:p>
            <a:r>
              <a:rPr lang="en-US" sz="3200" b="1" dirty="0">
                <a:solidFill>
                  <a:srgbClr val="FF0000"/>
                </a:solidFill>
              </a:rPr>
              <a:t>Everyone goes to sign in on this page:</a:t>
            </a:r>
          </a:p>
          <a:p>
            <a:pPr marL="285750" indent="-285750">
              <a:buFont typeface="Arial" panose="020B0604020202020204" pitchFamily="34" charset="0"/>
              <a:buChar char="•"/>
            </a:pPr>
            <a:r>
              <a:rPr lang="en-US" sz="3200" b="1" dirty="0">
                <a:solidFill>
                  <a:srgbClr val="FF0000"/>
                </a:solidFill>
              </a:rPr>
              <a:t>Students</a:t>
            </a:r>
          </a:p>
          <a:p>
            <a:pPr marL="285750" indent="-285750">
              <a:buFont typeface="Arial" panose="020B0604020202020204" pitchFamily="34" charset="0"/>
              <a:buChar char="•"/>
            </a:pPr>
            <a:r>
              <a:rPr lang="en-US" sz="3200" b="1" dirty="0">
                <a:solidFill>
                  <a:srgbClr val="FF0000"/>
                </a:solidFill>
              </a:rPr>
              <a:t>Teacher/Proctors</a:t>
            </a:r>
          </a:p>
          <a:p>
            <a:pPr marL="285750" indent="-285750">
              <a:buFont typeface="Arial" panose="020B0604020202020204" pitchFamily="34" charset="0"/>
              <a:buChar char="•"/>
            </a:pPr>
            <a:r>
              <a:rPr lang="en-US" sz="3200" b="1" dirty="0">
                <a:solidFill>
                  <a:srgbClr val="FF0000"/>
                </a:solidFill>
              </a:rPr>
              <a:t>Administrators</a:t>
            </a:r>
          </a:p>
        </p:txBody>
      </p:sp>
    </p:spTree>
    <p:extLst>
      <p:ext uri="{BB962C8B-B14F-4D97-AF65-F5344CB8AC3E}">
        <p14:creationId xmlns:p14="http://schemas.microsoft.com/office/powerpoint/2010/main" val="2217648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AD1919B-8CA5-0E9D-225A-B9D81A74A289}"/>
              </a:ext>
            </a:extLst>
          </p:cNvPr>
          <p:cNvPicPr>
            <a:picLocks noChangeAspect="1"/>
          </p:cNvPicPr>
          <p:nvPr/>
        </p:nvPicPr>
        <p:blipFill>
          <a:blip r:embed="rId2"/>
          <a:stretch>
            <a:fillRect/>
          </a:stretch>
        </p:blipFill>
        <p:spPr>
          <a:xfrm>
            <a:off x="60017" y="1805085"/>
            <a:ext cx="12071966" cy="3928905"/>
          </a:xfrm>
          <a:prstGeom prst="rect">
            <a:avLst/>
          </a:prstGeom>
        </p:spPr>
      </p:pic>
      <p:sp>
        <p:nvSpPr>
          <p:cNvPr id="2" name="Oval 1">
            <a:extLst>
              <a:ext uri="{FF2B5EF4-FFF2-40B4-BE49-F238E27FC236}">
                <a16:creationId xmlns:a16="http://schemas.microsoft.com/office/drawing/2014/main" id="{29B9AC5B-D040-0F3C-C72D-7C9C546E1270}"/>
              </a:ext>
            </a:extLst>
          </p:cNvPr>
          <p:cNvSpPr/>
          <p:nvPr/>
        </p:nvSpPr>
        <p:spPr>
          <a:xfrm>
            <a:off x="8266176" y="3429000"/>
            <a:ext cx="3401568" cy="1362456"/>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FD98E43-E26C-65DA-9177-CC500834E476}"/>
              </a:ext>
            </a:extLst>
          </p:cNvPr>
          <p:cNvSpPr/>
          <p:nvPr/>
        </p:nvSpPr>
        <p:spPr>
          <a:xfrm>
            <a:off x="8375435" y="3591127"/>
            <a:ext cx="3183051" cy="1200329"/>
          </a:xfrm>
          <a:prstGeom prst="rect">
            <a:avLst/>
          </a:prstGeom>
          <a:noFill/>
        </p:spPr>
        <p:txBody>
          <a:bodyPr wrap="none" lIns="91440" tIns="45720" rIns="91440" bIns="45720">
            <a:spAutoFit/>
          </a:bodyPr>
          <a:lstStyle/>
          <a:p>
            <a:pPr algn="ctr"/>
            <a:r>
              <a:rPr lang="en-US" sz="2400" b="0" cap="none" spc="0" dirty="0">
                <a:ln w="0"/>
                <a:solidFill>
                  <a:schemeClr val="tx1"/>
                </a:solidFill>
                <a:effectLst>
                  <a:outerShdw blurRad="38100" dist="19050" dir="2700000" algn="tl" rotWithShape="0">
                    <a:schemeClr val="dk1">
                      <a:alpha val="40000"/>
                    </a:schemeClr>
                  </a:outerShdw>
                </a:effectLst>
              </a:rPr>
              <a:t>Once you are certified,</a:t>
            </a:r>
          </a:p>
          <a:p>
            <a:pPr algn="ctr"/>
            <a:r>
              <a:rPr lang="en-US" sz="2400" dirty="0">
                <a:ln w="0"/>
                <a:effectLst>
                  <a:outerShdw blurRad="38100" dist="19050" dir="2700000" algn="tl" rotWithShape="0">
                    <a:schemeClr val="dk1">
                      <a:alpha val="40000"/>
                    </a:schemeClr>
                  </a:outerShdw>
                </a:effectLst>
              </a:rPr>
              <a:t>your certificate will</a:t>
            </a:r>
          </a:p>
          <a:p>
            <a:pPr algn="ctr"/>
            <a:r>
              <a:rPr lang="en-US" sz="2400" dirty="0">
                <a:ln w="0"/>
                <a:effectLst>
                  <a:outerShdw blurRad="38100" dist="19050" dir="2700000" algn="tl" rotWithShape="0">
                    <a:schemeClr val="dk1">
                      <a:alpha val="40000"/>
                    </a:schemeClr>
                  </a:outerShdw>
                </a:effectLst>
              </a:rPr>
              <a:t>a</a:t>
            </a:r>
            <a:r>
              <a:rPr lang="en-US" sz="2400" b="0" cap="none" spc="0" dirty="0">
                <a:ln w="0"/>
                <a:solidFill>
                  <a:schemeClr val="tx1"/>
                </a:solidFill>
                <a:effectLst>
                  <a:outerShdw blurRad="38100" dist="19050" dir="2700000" algn="tl" rotWithShape="0">
                    <a:schemeClr val="dk1">
                      <a:alpha val="40000"/>
                    </a:schemeClr>
                  </a:outerShdw>
                </a:effectLst>
              </a:rPr>
              <a:t>ppear here.</a:t>
            </a:r>
          </a:p>
        </p:txBody>
      </p:sp>
      <p:sp>
        <p:nvSpPr>
          <p:cNvPr id="4" name="TextBox 3">
            <a:extLst>
              <a:ext uri="{FF2B5EF4-FFF2-40B4-BE49-F238E27FC236}">
                <a16:creationId xmlns:a16="http://schemas.microsoft.com/office/drawing/2014/main" id="{7E0B6F88-06F4-F7C9-DB64-33A9AAC3A29B}"/>
              </a:ext>
            </a:extLst>
          </p:cNvPr>
          <p:cNvSpPr txBox="1"/>
          <p:nvPr/>
        </p:nvSpPr>
        <p:spPr>
          <a:xfrm>
            <a:off x="4251960" y="5129784"/>
            <a:ext cx="6281928" cy="646331"/>
          </a:xfrm>
          <a:prstGeom prst="rect">
            <a:avLst/>
          </a:prstGeom>
          <a:noFill/>
        </p:spPr>
        <p:txBody>
          <a:bodyPr wrap="square" rtlCol="0">
            <a:spAutoFit/>
          </a:bodyPr>
          <a:lstStyle/>
          <a:p>
            <a:r>
              <a:rPr lang="en-US" dirty="0"/>
              <a:t>Login to your Student Account with your personal email address to access your certification certificate.</a:t>
            </a:r>
          </a:p>
        </p:txBody>
      </p:sp>
      <p:cxnSp>
        <p:nvCxnSpPr>
          <p:cNvPr id="7" name="Straight Arrow Connector 6">
            <a:extLst>
              <a:ext uri="{FF2B5EF4-FFF2-40B4-BE49-F238E27FC236}">
                <a16:creationId xmlns:a16="http://schemas.microsoft.com/office/drawing/2014/main" id="{48BB4511-6BE5-C3A5-A8CD-058F030E64F5}"/>
              </a:ext>
            </a:extLst>
          </p:cNvPr>
          <p:cNvCxnSpPr/>
          <p:nvPr/>
        </p:nvCxnSpPr>
        <p:spPr>
          <a:xfrm flipV="1">
            <a:off x="8055864" y="4645152"/>
            <a:ext cx="630936" cy="557784"/>
          </a:xfrm>
          <a:prstGeom prst="straightConnector1">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594538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4481D-F39D-2B9F-D594-A6C44A6F807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8BB977D-B95A-DEBC-DA7B-9B6EE927D0E0}"/>
              </a:ext>
            </a:extLst>
          </p:cNvPr>
          <p:cNvSpPr txBox="1"/>
          <p:nvPr/>
        </p:nvSpPr>
        <p:spPr>
          <a:xfrm>
            <a:off x="294968" y="314632"/>
            <a:ext cx="9016180" cy="461665"/>
          </a:xfrm>
          <a:prstGeom prst="rect">
            <a:avLst/>
          </a:prstGeom>
          <a:noFill/>
        </p:spPr>
        <p:txBody>
          <a:bodyPr wrap="square" rtlCol="0">
            <a:spAutoFit/>
          </a:bodyPr>
          <a:lstStyle/>
          <a:p>
            <a:r>
              <a:rPr lang="en-US" sz="2400" dirty="0"/>
              <a:t>Setting Up Your </a:t>
            </a:r>
            <a:r>
              <a:rPr lang="en-US" sz="2400" b="1" dirty="0"/>
              <a:t>TEACHER/PROCTOR </a:t>
            </a:r>
            <a:r>
              <a:rPr lang="en-US" sz="2400" dirty="0"/>
              <a:t>Account</a:t>
            </a:r>
          </a:p>
        </p:txBody>
      </p:sp>
      <p:sp>
        <p:nvSpPr>
          <p:cNvPr id="3" name="TextBox 2">
            <a:extLst>
              <a:ext uri="{FF2B5EF4-FFF2-40B4-BE49-F238E27FC236}">
                <a16:creationId xmlns:a16="http://schemas.microsoft.com/office/drawing/2014/main" id="{A10DBA0A-1F6F-8E92-029A-91758D5A9696}"/>
              </a:ext>
            </a:extLst>
          </p:cNvPr>
          <p:cNvSpPr txBox="1"/>
          <p:nvPr/>
        </p:nvSpPr>
        <p:spPr>
          <a:xfrm>
            <a:off x="294968" y="776297"/>
            <a:ext cx="11336593" cy="3416320"/>
          </a:xfrm>
          <a:prstGeom prst="rect">
            <a:avLst/>
          </a:prstGeom>
          <a:noFill/>
        </p:spPr>
        <p:txBody>
          <a:bodyPr wrap="square" rtlCol="0">
            <a:spAutoFit/>
          </a:bodyPr>
          <a:lstStyle/>
          <a:p>
            <a:r>
              <a:rPr lang="en-US" dirty="0"/>
              <a:t>Once you pass your Student credential exam:</a:t>
            </a:r>
          </a:p>
          <a:p>
            <a:pPr marL="342900" indent="-342900">
              <a:buFont typeface="+mj-lt"/>
              <a:buAutoNum type="arabicPeriod"/>
            </a:pPr>
            <a:r>
              <a:rPr lang="en-US" dirty="0"/>
              <a:t>	Send a copy of your certificate to your school district’s Rise Up Administrator—probably the person who </a:t>
            </a:r>
            <a:br>
              <a:rPr lang="en-US" dirty="0"/>
            </a:br>
            <a:r>
              <a:rPr lang="en-US" dirty="0"/>
              <a:t>	is paying for you to attend this training.</a:t>
            </a:r>
          </a:p>
          <a:p>
            <a:pPr marL="342900" indent="-342900">
              <a:buFont typeface="+mj-lt"/>
              <a:buAutoNum type="arabicPeriod"/>
            </a:pPr>
            <a:r>
              <a:rPr lang="en-US" dirty="0"/>
              <a:t>	Ask the administrator to add you as a </a:t>
            </a:r>
            <a:r>
              <a:rPr lang="en-US" b="1" dirty="0"/>
              <a:t>Teacher/Proctor </a:t>
            </a:r>
            <a:r>
              <a:rPr lang="en-US" dirty="0"/>
              <a:t>in their Rise Up account.</a:t>
            </a:r>
          </a:p>
          <a:p>
            <a:pPr marL="342900" indent="-342900">
              <a:buFont typeface="+mj-lt"/>
              <a:buAutoNum type="arabicPeriod"/>
            </a:pPr>
            <a:r>
              <a:rPr lang="en-US" dirty="0"/>
              <a:t>	When the administrator does, you will receive and email from Rise Up will automatically with a message </a:t>
            </a:r>
            <a:br>
              <a:rPr lang="en-US" dirty="0"/>
            </a:br>
            <a:r>
              <a:rPr lang="en-US" dirty="0"/>
              <a:t>	stating you have been enrolled as a teacher along with a link to set up their teacher account using your </a:t>
            </a:r>
            <a:br>
              <a:rPr lang="en-US" dirty="0"/>
            </a:br>
            <a:r>
              <a:rPr lang="en-US" dirty="0"/>
              <a:t>	school email address.  Do not use your Student account which is under your personal email address.</a:t>
            </a:r>
          </a:p>
          <a:p>
            <a:pPr marL="342900" indent="-342900">
              <a:buFont typeface="+mj-lt"/>
              <a:buAutoNum type="arabicPeriod"/>
            </a:pPr>
            <a:r>
              <a:rPr lang="en-US" dirty="0"/>
              <a:t>	Click the link in the email and set up your password for your Teacher account.</a:t>
            </a:r>
          </a:p>
          <a:p>
            <a:pPr marL="342900" indent="-342900">
              <a:buFont typeface="+mj-lt"/>
              <a:buAutoNum type="arabicPeriod"/>
            </a:pPr>
            <a:r>
              <a:rPr lang="en-US" dirty="0"/>
              <a:t>	Once in Rise Up, click on the Hamburger in upper left corner.</a:t>
            </a:r>
          </a:p>
          <a:p>
            <a:pPr marL="342900" indent="-342900">
              <a:buFont typeface="+mj-lt"/>
              <a:buAutoNum type="arabicPeriod"/>
            </a:pPr>
            <a:r>
              <a:rPr lang="en-US" dirty="0"/>
              <a:t>	Under the Hamburger, click on Apply to Be a Proctor, then agree to the rules.</a:t>
            </a:r>
          </a:p>
          <a:p>
            <a:pPr marL="342900" indent="-342900">
              <a:buFont typeface="+mj-lt"/>
              <a:buAutoNum type="arabicPeriod"/>
            </a:pPr>
            <a:r>
              <a:rPr lang="en-US" dirty="0"/>
              <a:t>	You are now officially a teacher/proctor in Rise Up and can test students.</a:t>
            </a:r>
          </a:p>
          <a:p>
            <a:endParaRPr lang="en-US" dirty="0"/>
          </a:p>
        </p:txBody>
      </p:sp>
      <p:pic>
        <p:nvPicPr>
          <p:cNvPr id="1026" name="Picture 2">
            <a:extLst>
              <a:ext uri="{FF2B5EF4-FFF2-40B4-BE49-F238E27FC236}">
                <a16:creationId xmlns:a16="http://schemas.microsoft.com/office/drawing/2014/main" id="{8BD2A6E8-5F61-E253-1F82-286E635DFB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4969" y="3854245"/>
            <a:ext cx="4245460" cy="2853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75755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ADAF1-8C7E-CEB0-7C28-D74D5789B8DB}"/>
            </a:ext>
          </a:extLst>
        </p:cNvPr>
        <p:cNvGrpSpPr/>
        <p:nvPr/>
      </p:nvGrpSpPr>
      <p:grpSpPr>
        <a:xfrm>
          <a:off x="0" y="0"/>
          <a:ext cx="0" cy="0"/>
          <a:chOff x="0" y="0"/>
          <a:chExt cx="0" cy="0"/>
        </a:xfrm>
      </p:grpSpPr>
      <p:sp>
        <p:nvSpPr>
          <p:cNvPr id="5" name="Arrow: Down 4">
            <a:extLst>
              <a:ext uri="{FF2B5EF4-FFF2-40B4-BE49-F238E27FC236}">
                <a16:creationId xmlns:a16="http://schemas.microsoft.com/office/drawing/2014/main" id="{DBE83378-BBD0-CFEB-73D1-3F04AD8FB222}"/>
              </a:ext>
            </a:extLst>
          </p:cNvPr>
          <p:cNvSpPr/>
          <p:nvPr/>
        </p:nvSpPr>
        <p:spPr>
          <a:xfrm rot="1169484">
            <a:off x="8336313" y="2712294"/>
            <a:ext cx="251926" cy="494522"/>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5B07BE57-9F7E-E6E7-5844-AF39472E3E97}"/>
              </a:ext>
            </a:extLst>
          </p:cNvPr>
          <p:cNvSpPr/>
          <p:nvPr/>
        </p:nvSpPr>
        <p:spPr>
          <a:xfrm>
            <a:off x="204447" y="170704"/>
            <a:ext cx="4030029" cy="5262979"/>
          </a:xfrm>
          <a:prstGeom prst="rect">
            <a:avLst/>
          </a:prstGeom>
          <a:noFill/>
        </p:spPr>
        <p:txBody>
          <a:bodyPr wrap="square" lIns="91440" tIns="45720" rIns="91440" bIns="45720">
            <a:spAutoFit/>
          </a:bodyPr>
          <a:lstStyle/>
          <a:p>
            <a:r>
              <a:rPr lang="en-US" sz="2400" b="1" dirty="0"/>
              <a:t>LOGIN IN FOR THE FIRST TIME AS A TEACHER</a:t>
            </a:r>
          </a:p>
          <a:p>
            <a:endParaRPr lang="en-US" sz="2400" b="1" dirty="0"/>
          </a:p>
          <a:p>
            <a:r>
              <a:rPr lang="en-US" sz="2400" b="1" dirty="0"/>
              <a:t>Once your School District</a:t>
            </a:r>
          </a:p>
          <a:p>
            <a:r>
              <a:rPr lang="en-US" sz="2400" b="1" dirty="0"/>
              <a:t>Rise Up Administrator adds you into their account as a Teacher, you’ll get this email.</a:t>
            </a:r>
          </a:p>
          <a:p>
            <a:endParaRPr lang="en-US" sz="2400" b="1" dirty="0"/>
          </a:p>
          <a:p>
            <a:r>
              <a:rPr lang="en-US" sz="2400" b="1" dirty="0"/>
              <a:t>You now have a link to set up your password, a link to the site to log in, a link to look at intro webinars, and a link to the Help Center.</a:t>
            </a:r>
          </a:p>
        </p:txBody>
      </p:sp>
      <p:sp>
        <p:nvSpPr>
          <p:cNvPr id="3" name="TextBox 2">
            <a:extLst>
              <a:ext uri="{FF2B5EF4-FFF2-40B4-BE49-F238E27FC236}">
                <a16:creationId xmlns:a16="http://schemas.microsoft.com/office/drawing/2014/main" id="{64B043EA-5CE8-8F66-180C-539FF9B30580}"/>
              </a:ext>
            </a:extLst>
          </p:cNvPr>
          <p:cNvSpPr txBox="1"/>
          <p:nvPr/>
        </p:nvSpPr>
        <p:spPr>
          <a:xfrm>
            <a:off x="204447" y="5433683"/>
            <a:ext cx="3935897" cy="1323439"/>
          </a:xfrm>
          <a:prstGeom prst="rect">
            <a:avLst/>
          </a:prstGeom>
          <a:noFill/>
        </p:spPr>
        <p:txBody>
          <a:bodyPr wrap="square" rtlCol="0">
            <a:spAutoFit/>
          </a:bodyPr>
          <a:lstStyle/>
          <a:p>
            <a:r>
              <a:rPr lang="en-US" sz="2000" dirty="0"/>
              <a:t>If you do not get this email and are sure your administrator added you, just go to </a:t>
            </a:r>
            <a:r>
              <a:rPr lang="en-US" sz="2000" dirty="0">
                <a:hlinkClick r:id="rId2"/>
              </a:rPr>
              <a:t>www.riseup.kaleidolearning.com</a:t>
            </a:r>
            <a:r>
              <a:rPr lang="en-US" sz="2000" dirty="0"/>
              <a:t> </a:t>
            </a:r>
          </a:p>
        </p:txBody>
      </p:sp>
      <p:pic>
        <p:nvPicPr>
          <p:cNvPr id="7" name="Picture 6">
            <a:extLst>
              <a:ext uri="{FF2B5EF4-FFF2-40B4-BE49-F238E27FC236}">
                <a16:creationId xmlns:a16="http://schemas.microsoft.com/office/drawing/2014/main" id="{9C34383F-BB9A-B78F-CBC2-53EE8DFE234A}"/>
              </a:ext>
            </a:extLst>
          </p:cNvPr>
          <p:cNvPicPr>
            <a:picLocks noChangeAspect="1"/>
          </p:cNvPicPr>
          <p:nvPr/>
        </p:nvPicPr>
        <p:blipFill>
          <a:blip r:embed="rId3"/>
          <a:stretch>
            <a:fillRect/>
          </a:stretch>
        </p:blipFill>
        <p:spPr>
          <a:xfrm>
            <a:off x="4334102" y="0"/>
            <a:ext cx="8156722" cy="6858000"/>
          </a:xfrm>
          <a:prstGeom prst="rect">
            <a:avLst/>
          </a:prstGeom>
        </p:spPr>
      </p:pic>
      <p:sp>
        <p:nvSpPr>
          <p:cNvPr id="8" name="Arrow: Down 7">
            <a:extLst>
              <a:ext uri="{FF2B5EF4-FFF2-40B4-BE49-F238E27FC236}">
                <a16:creationId xmlns:a16="http://schemas.microsoft.com/office/drawing/2014/main" id="{50A3A291-C08E-7499-7904-589CFC7D6587}"/>
              </a:ext>
            </a:extLst>
          </p:cNvPr>
          <p:cNvSpPr/>
          <p:nvPr/>
        </p:nvSpPr>
        <p:spPr>
          <a:xfrm>
            <a:off x="8659573" y="2787490"/>
            <a:ext cx="302868" cy="344129"/>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Down 5">
            <a:extLst>
              <a:ext uri="{FF2B5EF4-FFF2-40B4-BE49-F238E27FC236}">
                <a16:creationId xmlns:a16="http://schemas.microsoft.com/office/drawing/2014/main" id="{76C8C968-D1D7-CF83-D975-58BE09734E5D}"/>
              </a:ext>
            </a:extLst>
          </p:cNvPr>
          <p:cNvSpPr/>
          <p:nvPr/>
        </p:nvSpPr>
        <p:spPr>
          <a:xfrm>
            <a:off x="6569286" y="1707857"/>
            <a:ext cx="302868" cy="344129"/>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28634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CA97A-BA2D-C31C-E7B2-6E5F7CA947F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3961411-E203-1ADF-6B09-74D745045DDE}"/>
              </a:ext>
            </a:extLst>
          </p:cNvPr>
          <p:cNvSpPr txBox="1"/>
          <p:nvPr/>
        </p:nvSpPr>
        <p:spPr>
          <a:xfrm>
            <a:off x="597158" y="205273"/>
            <a:ext cx="11290041" cy="523220"/>
          </a:xfrm>
          <a:prstGeom prst="rect">
            <a:avLst/>
          </a:prstGeom>
          <a:noFill/>
        </p:spPr>
        <p:txBody>
          <a:bodyPr wrap="square" rtlCol="0">
            <a:spAutoFit/>
          </a:bodyPr>
          <a:lstStyle/>
          <a:p>
            <a:r>
              <a:rPr lang="en-US" sz="2800" dirty="0"/>
              <a:t>The Rise Up testing site is located at </a:t>
            </a:r>
            <a:r>
              <a:rPr lang="en-US" sz="2800" dirty="0">
                <a:hlinkClick r:id="rId2"/>
              </a:rPr>
              <a:t>https://riseup.kaleidolearning.com/</a:t>
            </a:r>
            <a:r>
              <a:rPr lang="en-US" sz="2800" dirty="0"/>
              <a:t> </a:t>
            </a:r>
          </a:p>
        </p:txBody>
      </p:sp>
      <p:pic>
        <p:nvPicPr>
          <p:cNvPr id="3" name="Picture 2">
            <a:extLst>
              <a:ext uri="{FF2B5EF4-FFF2-40B4-BE49-F238E27FC236}">
                <a16:creationId xmlns:a16="http://schemas.microsoft.com/office/drawing/2014/main" id="{706B4177-A69B-2124-1CD3-A6876479A665}"/>
              </a:ext>
            </a:extLst>
          </p:cNvPr>
          <p:cNvPicPr>
            <a:picLocks noChangeAspect="1"/>
          </p:cNvPicPr>
          <p:nvPr/>
        </p:nvPicPr>
        <p:blipFill>
          <a:blip r:embed="rId3"/>
          <a:stretch>
            <a:fillRect/>
          </a:stretch>
        </p:blipFill>
        <p:spPr>
          <a:xfrm>
            <a:off x="0" y="728493"/>
            <a:ext cx="12192000" cy="6078201"/>
          </a:xfrm>
          <a:prstGeom prst="rect">
            <a:avLst/>
          </a:prstGeom>
        </p:spPr>
      </p:pic>
      <p:sp>
        <p:nvSpPr>
          <p:cNvPr id="4" name="TextBox 3">
            <a:extLst>
              <a:ext uri="{FF2B5EF4-FFF2-40B4-BE49-F238E27FC236}">
                <a16:creationId xmlns:a16="http://schemas.microsoft.com/office/drawing/2014/main" id="{CAC8A6F2-A63C-A21D-C1AB-BC62C685120C}"/>
              </a:ext>
            </a:extLst>
          </p:cNvPr>
          <p:cNvSpPr txBox="1"/>
          <p:nvPr/>
        </p:nvSpPr>
        <p:spPr>
          <a:xfrm>
            <a:off x="171450" y="2377440"/>
            <a:ext cx="4236921" cy="2554545"/>
          </a:xfrm>
          <a:prstGeom prst="rect">
            <a:avLst/>
          </a:prstGeom>
          <a:noFill/>
        </p:spPr>
        <p:txBody>
          <a:bodyPr wrap="square" rtlCol="0">
            <a:spAutoFit/>
          </a:bodyPr>
          <a:lstStyle/>
          <a:p>
            <a:r>
              <a:rPr lang="en-US" sz="3200" b="1" dirty="0">
                <a:solidFill>
                  <a:srgbClr val="FF0000"/>
                </a:solidFill>
              </a:rPr>
              <a:t>Everyone goes to sign in on this page:</a:t>
            </a:r>
          </a:p>
          <a:p>
            <a:pPr marL="285750" indent="-285750">
              <a:buFont typeface="Arial" panose="020B0604020202020204" pitchFamily="34" charset="0"/>
              <a:buChar char="•"/>
            </a:pPr>
            <a:r>
              <a:rPr lang="en-US" sz="3200" b="1" dirty="0">
                <a:solidFill>
                  <a:srgbClr val="FF0000"/>
                </a:solidFill>
              </a:rPr>
              <a:t>Students</a:t>
            </a:r>
          </a:p>
          <a:p>
            <a:pPr marL="285750" indent="-285750">
              <a:buFont typeface="Arial" panose="020B0604020202020204" pitchFamily="34" charset="0"/>
              <a:buChar char="•"/>
            </a:pPr>
            <a:r>
              <a:rPr lang="en-US" sz="3200" b="1" dirty="0">
                <a:solidFill>
                  <a:srgbClr val="FF0000"/>
                </a:solidFill>
              </a:rPr>
              <a:t>Teacher/Proctors</a:t>
            </a:r>
          </a:p>
          <a:p>
            <a:pPr marL="285750" indent="-285750">
              <a:buFont typeface="Arial" panose="020B0604020202020204" pitchFamily="34" charset="0"/>
              <a:buChar char="•"/>
            </a:pPr>
            <a:r>
              <a:rPr lang="en-US" sz="3200" b="1" dirty="0">
                <a:solidFill>
                  <a:srgbClr val="FF0000"/>
                </a:solidFill>
              </a:rPr>
              <a:t>Administrators</a:t>
            </a:r>
          </a:p>
        </p:txBody>
      </p:sp>
      <p:sp>
        <p:nvSpPr>
          <p:cNvPr id="5" name="TextBox 4">
            <a:extLst>
              <a:ext uri="{FF2B5EF4-FFF2-40B4-BE49-F238E27FC236}">
                <a16:creationId xmlns:a16="http://schemas.microsoft.com/office/drawing/2014/main" id="{0245A5C6-2138-F1E2-8B29-80312883BC55}"/>
              </a:ext>
            </a:extLst>
          </p:cNvPr>
          <p:cNvSpPr txBox="1"/>
          <p:nvPr/>
        </p:nvSpPr>
        <p:spPr>
          <a:xfrm>
            <a:off x="6833420" y="3510116"/>
            <a:ext cx="2595716" cy="369332"/>
          </a:xfrm>
          <a:prstGeom prst="rect">
            <a:avLst/>
          </a:prstGeom>
          <a:noFill/>
        </p:spPr>
        <p:txBody>
          <a:bodyPr wrap="square" rtlCol="0">
            <a:spAutoFit/>
          </a:bodyPr>
          <a:lstStyle/>
          <a:p>
            <a:r>
              <a:rPr lang="en-US" dirty="0"/>
              <a:t>Use Your Teacher Email</a:t>
            </a:r>
          </a:p>
        </p:txBody>
      </p:sp>
    </p:spTree>
    <p:extLst>
      <p:ext uri="{BB962C8B-B14F-4D97-AF65-F5344CB8AC3E}">
        <p14:creationId xmlns:p14="http://schemas.microsoft.com/office/powerpoint/2010/main" val="39278999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678BC94-38A4-6B0D-6973-EDC357705D76}"/>
              </a:ext>
            </a:extLst>
          </p:cNvPr>
          <p:cNvPicPr>
            <a:picLocks noChangeAspect="1"/>
          </p:cNvPicPr>
          <p:nvPr/>
        </p:nvPicPr>
        <p:blipFill>
          <a:blip r:embed="rId2"/>
          <a:stretch>
            <a:fillRect/>
          </a:stretch>
        </p:blipFill>
        <p:spPr>
          <a:xfrm>
            <a:off x="326127" y="1202097"/>
            <a:ext cx="11213432" cy="4453805"/>
          </a:xfrm>
          <a:prstGeom prst="rect">
            <a:avLst/>
          </a:prstGeom>
        </p:spPr>
      </p:pic>
      <p:sp>
        <p:nvSpPr>
          <p:cNvPr id="4" name="TextBox 3">
            <a:extLst>
              <a:ext uri="{FF2B5EF4-FFF2-40B4-BE49-F238E27FC236}">
                <a16:creationId xmlns:a16="http://schemas.microsoft.com/office/drawing/2014/main" id="{E0589B65-117D-AF17-8A4A-21C292438EC1}"/>
              </a:ext>
            </a:extLst>
          </p:cNvPr>
          <p:cNvSpPr txBox="1"/>
          <p:nvPr/>
        </p:nvSpPr>
        <p:spPr>
          <a:xfrm>
            <a:off x="914400" y="0"/>
            <a:ext cx="10347158" cy="954107"/>
          </a:xfrm>
          <a:prstGeom prst="rect">
            <a:avLst/>
          </a:prstGeom>
          <a:noFill/>
        </p:spPr>
        <p:txBody>
          <a:bodyPr wrap="square" rtlCol="0">
            <a:spAutoFit/>
          </a:bodyPr>
          <a:lstStyle/>
          <a:p>
            <a:r>
              <a:rPr lang="en-US" sz="2800" dirty="0"/>
              <a:t>This is your Dashboard page or Home page.  Anytime you want to get back to it, click the words “Rise Up Platform” in upper left side.</a:t>
            </a:r>
          </a:p>
        </p:txBody>
      </p:sp>
      <p:sp>
        <p:nvSpPr>
          <p:cNvPr id="5" name="Arrow: Down 4">
            <a:extLst>
              <a:ext uri="{FF2B5EF4-FFF2-40B4-BE49-F238E27FC236}">
                <a16:creationId xmlns:a16="http://schemas.microsoft.com/office/drawing/2014/main" id="{FCFAD45E-44E2-E757-2A68-DB0AE91950D7}"/>
              </a:ext>
            </a:extLst>
          </p:cNvPr>
          <p:cNvSpPr/>
          <p:nvPr/>
        </p:nvSpPr>
        <p:spPr>
          <a:xfrm rot="3538391">
            <a:off x="1458853" y="864990"/>
            <a:ext cx="304800" cy="573742"/>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Down 5">
            <a:extLst>
              <a:ext uri="{FF2B5EF4-FFF2-40B4-BE49-F238E27FC236}">
                <a16:creationId xmlns:a16="http://schemas.microsoft.com/office/drawing/2014/main" id="{3EB11931-A95C-A548-2F88-C3A2B7FE3006}"/>
              </a:ext>
            </a:extLst>
          </p:cNvPr>
          <p:cNvSpPr/>
          <p:nvPr/>
        </p:nvSpPr>
        <p:spPr>
          <a:xfrm>
            <a:off x="2851309" y="2320587"/>
            <a:ext cx="304800" cy="573742"/>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Down 6">
            <a:extLst>
              <a:ext uri="{FF2B5EF4-FFF2-40B4-BE49-F238E27FC236}">
                <a16:creationId xmlns:a16="http://schemas.microsoft.com/office/drawing/2014/main" id="{D36A27B6-357B-78BC-DA3B-0B1B9A5A9FC0}"/>
              </a:ext>
            </a:extLst>
          </p:cNvPr>
          <p:cNvSpPr/>
          <p:nvPr/>
        </p:nvSpPr>
        <p:spPr>
          <a:xfrm>
            <a:off x="9748459" y="1687421"/>
            <a:ext cx="304800" cy="573742"/>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Down 7">
            <a:extLst>
              <a:ext uri="{FF2B5EF4-FFF2-40B4-BE49-F238E27FC236}">
                <a16:creationId xmlns:a16="http://schemas.microsoft.com/office/drawing/2014/main" id="{F94B80F9-2C6A-9B33-A03B-0A8C905EA848}"/>
              </a:ext>
            </a:extLst>
          </p:cNvPr>
          <p:cNvSpPr/>
          <p:nvPr/>
        </p:nvSpPr>
        <p:spPr>
          <a:xfrm>
            <a:off x="299987" y="725883"/>
            <a:ext cx="304800" cy="573742"/>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932732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F0824AA-6A64-BF2B-2E50-E0CD6F9FEF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20353"/>
            <a:ext cx="12192000" cy="3368178"/>
          </a:xfrm>
          <a:prstGeom prst="rect">
            <a:avLst/>
          </a:prstGeom>
        </p:spPr>
      </p:pic>
      <p:sp>
        <p:nvSpPr>
          <p:cNvPr id="6" name="TextBox 5">
            <a:extLst>
              <a:ext uri="{FF2B5EF4-FFF2-40B4-BE49-F238E27FC236}">
                <a16:creationId xmlns:a16="http://schemas.microsoft.com/office/drawing/2014/main" id="{489A4925-D508-B4BF-0280-18DF5B65A403}"/>
              </a:ext>
            </a:extLst>
          </p:cNvPr>
          <p:cNvSpPr txBox="1"/>
          <p:nvPr/>
        </p:nvSpPr>
        <p:spPr>
          <a:xfrm>
            <a:off x="657488" y="1002260"/>
            <a:ext cx="11209105" cy="1200329"/>
          </a:xfrm>
          <a:prstGeom prst="rect">
            <a:avLst/>
          </a:prstGeom>
          <a:noFill/>
        </p:spPr>
        <p:txBody>
          <a:bodyPr wrap="square" rtlCol="0">
            <a:spAutoFit/>
          </a:bodyPr>
          <a:lstStyle/>
          <a:p>
            <a:r>
              <a:rPr lang="en-US" sz="2400" b="1" dirty="0"/>
              <a:t>Once you are added by your administrator in their account as a Teacher/Proctor, sign into your Rise Up teacher account using your school email address and click on “Apply to Be a Proctor” under the Hamburger.</a:t>
            </a:r>
          </a:p>
        </p:txBody>
      </p:sp>
      <p:sp>
        <p:nvSpPr>
          <p:cNvPr id="4" name="TextBox 3">
            <a:extLst>
              <a:ext uri="{FF2B5EF4-FFF2-40B4-BE49-F238E27FC236}">
                <a16:creationId xmlns:a16="http://schemas.microsoft.com/office/drawing/2014/main" id="{713543BB-2C8A-3BC6-D754-49C8F2DFE82A}"/>
              </a:ext>
            </a:extLst>
          </p:cNvPr>
          <p:cNvSpPr txBox="1"/>
          <p:nvPr/>
        </p:nvSpPr>
        <p:spPr>
          <a:xfrm>
            <a:off x="3060834" y="4689819"/>
            <a:ext cx="6593305" cy="2062103"/>
          </a:xfrm>
          <a:prstGeom prst="rect">
            <a:avLst/>
          </a:prstGeom>
          <a:noFill/>
        </p:spPr>
        <p:txBody>
          <a:bodyPr wrap="square" rtlCol="0">
            <a:spAutoFit/>
          </a:bodyPr>
          <a:lstStyle/>
          <a:p>
            <a:r>
              <a:rPr lang="en-US" sz="3200" b="1" dirty="0">
                <a:solidFill>
                  <a:srgbClr val="FF0000"/>
                </a:solidFill>
              </a:rPr>
              <a:t>You must agree to the proctoring rules.  Once you agree, you will have other items populate into your Hamburger drop-down menu.</a:t>
            </a:r>
          </a:p>
        </p:txBody>
      </p:sp>
      <p:sp>
        <p:nvSpPr>
          <p:cNvPr id="7" name="Arrow: Left 6">
            <a:extLst>
              <a:ext uri="{FF2B5EF4-FFF2-40B4-BE49-F238E27FC236}">
                <a16:creationId xmlns:a16="http://schemas.microsoft.com/office/drawing/2014/main" id="{34C1B39F-7986-73C4-B4F0-1BC86CB03C2C}"/>
              </a:ext>
            </a:extLst>
          </p:cNvPr>
          <p:cNvSpPr/>
          <p:nvPr/>
        </p:nvSpPr>
        <p:spPr>
          <a:xfrm>
            <a:off x="1141080" y="3123344"/>
            <a:ext cx="534256" cy="305656"/>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48213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9EBFC5-5FD4-6224-E33F-731071D556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80674"/>
            <a:ext cx="12192000" cy="3667225"/>
          </a:xfrm>
          <a:prstGeom prst="rect">
            <a:avLst/>
          </a:prstGeom>
        </p:spPr>
      </p:pic>
      <p:sp>
        <p:nvSpPr>
          <p:cNvPr id="4" name="TextBox 3">
            <a:extLst>
              <a:ext uri="{FF2B5EF4-FFF2-40B4-BE49-F238E27FC236}">
                <a16:creationId xmlns:a16="http://schemas.microsoft.com/office/drawing/2014/main" id="{2C5BA457-FB49-ACCF-24AD-423CA83D31CF}"/>
              </a:ext>
            </a:extLst>
          </p:cNvPr>
          <p:cNvSpPr txBox="1"/>
          <p:nvPr/>
        </p:nvSpPr>
        <p:spPr>
          <a:xfrm>
            <a:off x="1654139" y="667820"/>
            <a:ext cx="8815227" cy="830997"/>
          </a:xfrm>
          <a:prstGeom prst="rect">
            <a:avLst/>
          </a:prstGeom>
          <a:noFill/>
        </p:spPr>
        <p:txBody>
          <a:bodyPr wrap="square" rtlCol="0">
            <a:spAutoFit/>
          </a:bodyPr>
          <a:lstStyle/>
          <a:p>
            <a:r>
              <a:rPr lang="en-US" sz="2400" b="1" dirty="0"/>
              <a:t>You must agree to the rules of being a proctor in order to gain full use of your Rise Up Teacher/Proctor site.  Click on AGREE.</a:t>
            </a:r>
          </a:p>
        </p:txBody>
      </p:sp>
      <p:sp>
        <p:nvSpPr>
          <p:cNvPr id="5" name="Arrow: Down 4">
            <a:extLst>
              <a:ext uri="{FF2B5EF4-FFF2-40B4-BE49-F238E27FC236}">
                <a16:creationId xmlns:a16="http://schemas.microsoft.com/office/drawing/2014/main" id="{8BDA2555-7927-5C8C-D88B-A397FC9A764C}"/>
              </a:ext>
            </a:extLst>
          </p:cNvPr>
          <p:cNvSpPr/>
          <p:nvPr/>
        </p:nvSpPr>
        <p:spPr>
          <a:xfrm>
            <a:off x="11650894" y="4343697"/>
            <a:ext cx="236306" cy="49316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8392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3671005-BC71-8BF4-FC60-3BF06CF7381E}"/>
              </a:ext>
            </a:extLst>
          </p:cNvPr>
          <p:cNvSpPr txBox="1"/>
          <p:nvPr/>
        </p:nvSpPr>
        <p:spPr>
          <a:xfrm>
            <a:off x="233082" y="793991"/>
            <a:ext cx="11263700" cy="954107"/>
          </a:xfrm>
          <a:prstGeom prst="rect">
            <a:avLst/>
          </a:prstGeom>
          <a:noFill/>
        </p:spPr>
        <p:txBody>
          <a:bodyPr wrap="square" rtlCol="0">
            <a:spAutoFit/>
          </a:bodyPr>
          <a:lstStyle/>
          <a:p>
            <a:r>
              <a:rPr lang="en-US" sz="2800" b="1" dirty="0"/>
              <a:t>Once you agree to be a Proctor, your Hamburger will add more activities, such as Proctor Exam.</a:t>
            </a:r>
          </a:p>
        </p:txBody>
      </p:sp>
      <p:pic>
        <p:nvPicPr>
          <p:cNvPr id="3" name="Picture 2">
            <a:extLst>
              <a:ext uri="{FF2B5EF4-FFF2-40B4-BE49-F238E27FC236}">
                <a16:creationId xmlns:a16="http://schemas.microsoft.com/office/drawing/2014/main" id="{DEE601DD-7DE1-EAB2-C4DF-CC0B30809E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068" y="2138390"/>
            <a:ext cx="12907540" cy="3415387"/>
          </a:xfrm>
          <a:prstGeom prst="rect">
            <a:avLst/>
          </a:prstGeom>
        </p:spPr>
      </p:pic>
      <p:sp>
        <p:nvSpPr>
          <p:cNvPr id="4" name="Arrow: Left 3">
            <a:extLst>
              <a:ext uri="{FF2B5EF4-FFF2-40B4-BE49-F238E27FC236}">
                <a16:creationId xmlns:a16="http://schemas.microsoft.com/office/drawing/2014/main" id="{BB5511E0-7866-02D5-BB7B-2FB61B4B71D5}"/>
              </a:ext>
            </a:extLst>
          </p:cNvPr>
          <p:cNvSpPr/>
          <p:nvPr/>
        </p:nvSpPr>
        <p:spPr>
          <a:xfrm>
            <a:off x="827232" y="3016599"/>
            <a:ext cx="520305" cy="304115"/>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526750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E11AC-2888-7A54-007E-ACBF1DFD42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4BED005-1338-1D5E-99DE-290334262CAA}"/>
              </a:ext>
            </a:extLst>
          </p:cNvPr>
          <p:cNvSpPr txBox="1"/>
          <p:nvPr/>
        </p:nvSpPr>
        <p:spPr>
          <a:xfrm>
            <a:off x="294968" y="314632"/>
            <a:ext cx="9016180" cy="461665"/>
          </a:xfrm>
          <a:prstGeom prst="rect">
            <a:avLst/>
          </a:prstGeom>
          <a:noFill/>
        </p:spPr>
        <p:txBody>
          <a:bodyPr wrap="square" rtlCol="0">
            <a:spAutoFit/>
          </a:bodyPr>
          <a:lstStyle/>
          <a:p>
            <a:r>
              <a:rPr lang="en-US" sz="2400" dirty="0"/>
              <a:t>What the </a:t>
            </a:r>
            <a:r>
              <a:rPr lang="en-US" sz="2400" b="1" dirty="0"/>
              <a:t>Teacher/Proctor </a:t>
            </a:r>
            <a:r>
              <a:rPr lang="en-US" sz="2400" dirty="0"/>
              <a:t>Does with Students in Rise Up      </a:t>
            </a:r>
          </a:p>
        </p:txBody>
      </p:sp>
      <p:sp>
        <p:nvSpPr>
          <p:cNvPr id="3" name="TextBox 2">
            <a:extLst>
              <a:ext uri="{FF2B5EF4-FFF2-40B4-BE49-F238E27FC236}">
                <a16:creationId xmlns:a16="http://schemas.microsoft.com/office/drawing/2014/main" id="{DD777DA1-2F48-9465-CB13-4560B1F19AA9}"/>
              </a:ext>
            </a:extLst>
          </p:cNvPr>
          <p:cNvSpPr txBox="1"/>
          <p:nvPr/>
        </p:nvSpPr>
        <p:spPr>
          <a:xfrm>
            <a:off x="294968" y="776297"/>
            <a:ext cx="11336593" cy="5909310"/>
          </a:xfrm>
          <a:prstGeom prst="rect">
            <a:avLst/>
          </a:prstGeom>
          <a:noFill/>
        </p:spPr>
        <p:txBody>
          <a:bodyPr wrap="square" rtlCol="0">
            <a:spAutoFit/>
          </a:bodyPr>
          <a:lstStyle/>
          <a:p>
            <a:r>
              <a:rPr lang="en-US" dirty="0"/>
              <a:t>After teaching the 4 chapters for the class, the trainer/proctor will do the following:</a:t>
            </a:r>
          </a:p>
          <a:p>
            <a:pPr marL="342900" indent="-342900">
              <a:buFont typeface="+mj-lt"/>
              <a:buAutoNum type="arabicPeriod"/>
            </a:pPr>
            <a:r>
              <a:rPr lang="en-US" dirty="0"/>
              <a:t>	Register each student in Rise Up for the class by uploading each student’s email address and their </a:t>
            </a:r>
            <a:br>
              <a:rPr lang="en-US" dirty="0"/>
            </a:br>
            <a:r>
              <a:rPr lang="en-US" dirty="0"/>
              <a:t>	first and last name.</a:t>
            </a:r>
          </a:p>
          <a:p>
            <a:pPr marL="342900" indent="-342900">
              <a:buFont typeface="+mj-lt"/>
              <a:buAutoNum type="arabicPeriod"/>
            </a:pPr>
            <a:r>
              <a:rPr lang="en-US" dirty="0"/>
              <a:t>	Assigned each student a license to take the credential exam.  You must have licenses in your account </a:t>
            </a:r>
            <a:br>
              <a:rPr lang="en-US" dirty="0"/>
            </a:br>
            <a:r>
              <a:rPr lang="en-US" dirty="0"/>
              <a:t>	in order to do this.</a:t>
            </a:r>
          </a:p>
          <a:p>
            <a:pPr marL="342900" indent="-342900">
              <a:buFont typeface="+mj-lt"/>
              <a:buAutoNum type="arabicPeriod"/>
            </a:pPr>
            <a:r>
              <a:rPr lang="en-US" dirty="0"/>
              <a:t>	Rise Up will automatically send each student an email message stating the student has been enrolled </a:t>
            </a:r>
            <a:br>
              <a:rPr lang="en-US" dirty="0"/>
            </a:br>
            <a:r>
              <a:rPr lang="en-US" dirty="0"/>
              <a:t>	along with a link to set up their testing account.</a:t>
            </a:r>
          </a:p>
          <a:p>
            <a:endParaRPr lang="en-US" dirty="0"/>
          </a:p>
          <a:p>
            <a:r>
              <a:rPr lang="en-US" dirty="0"/>
              <a:t>Once the day comes where the student will take the credential exam, they will:</a:t>
            </a:r>
          </a:p>
          <a:p>
            <a:pPr marL="342900" indent="-342900">
              <a:buFont typeface="+mj-lt"/>
              <a:buAutoNum type="arabicPeriod"/>
            </a:pPr>
            <a:r>
              <a:rPr lang="en-US" dirty="0"/>
              <a:t>	Click the link in the Rise Up email and set up their password for their STUDENT account.  If the student </a:t>
            </a:r>
            <a:br>
              <a:rPr lang="en-US" dirty="0"/>
            </a:br>
            <a:r>
              <a:rPr lang="en-US" dirty="0"/>
              <a:t>	did not receive the email from Rise Up, send them </a:t>
            </a:r>
            <a:r>
              <a:rPr lang="en-US" b="1" dirty="0">
                <a:hlinkClick r:id="rId2"/>
              </a:rPr>
              <a:t>www.riseup.kaleideolearning.com</a:t>
            </a:r>
            <a:r>
              <a:rPr lang="en-US" dirty="0"/>
              <a:t>, where they are </a:t>
            </a:r>
            <a:br>
              <a:rPr lang="en-US" dirty="0"/>
            </a:br>
            <a:r>
              <a:rPr lang="en-US" dirty="0"/>
              <a:t>	to put in the same email you put in to register them, and they</a:t>
            </a:r>
            <a:br>
              <a:rPr lang="en-US" dirty="0"/>
            </a:br>
            <a:r>
              <a:rPr lang="en-US" dirty="0"/>
              <a:t>	then click Forgot Password.</a:t>
            </a:r>
          </a:p>
          <a:p>
            <a:pPr marL="342900" indent="-342900">
              <a:buFont typeface="+mj-lt"/>
              <a:buAutoNum type="arabicPeriod"/>
            </a:pPr>
            <a:r>
              <a:rPr lang="en-US" dirty="0"/>
              <a:t>	Once signed in, they should see the name of their credential exam.</a:t>
            </a:r>
          </a:p>
          <a:p>
            <a:pPr marL="342900" indent="-342900">
              <a:buFont typeface="+mj-lt"/>
              <a:buAutoNum type="arabicPeriod"/>
            </a:pPr>
            <a:r>
              <a:rPr lang="en-US" dirty="0"/>
              <a:t>	The student should Click on </a:t>
            </a:r>
            <a:r>
              <a:rPr lang="en-US" b="1" dirty="0"/>
              <a:t>TAKE EXAM </a:t>
            </a:r>
            <a:r>
              <a:rPr lang="en-US" dirty="0"/>
              <a:t>button on right.</a:t>
            </a:r>
          </a:p>
          <a:p>
            <a:pPr marL="342900" indent="-342900">
              <a:buFont typeface="+mj-lt"/>
              <a:buAutoNum type="arabicPeriod"/>
            </a:pPr>
            <a:r>
              <a:rPr lang="en-US" dirty="0"/>
              <a:t>	Type in the daily exam code that the instructor gives them.</a:t>
            </a:r>
          </a:p>
          <a:p>
            <a:pPr marL="342900" indent="-342900">
              <a:buFont typeface="+mj-lt"/>
              <a:buAutoNum type="arabicPeriod"/>
            </a:pPr>
            <a:r>
              <a:rPr lang="en-US" dirty="0"/>
              <a:t>	Take the exam.</a:t>
            </a:r>
          </a:p>
          <a:p>
            <a:pPr marL="342900" indent="-342900">
              <a:buFont typeface="+mj-lt"/>
              <a:buAutoNum type="arabicPeriod"/>
            </a:pPr>
            <a:r>
              <a:rPr lang="en-US" dirty="0"/>
              <a:t>	Receive a copy of their certificate via email if they passed the exam.</a:t>
            </a:r>
          </a:p>
          <a:p>
            <a:pPr marL="342900" indent="-342900">
              <a:buFont typeface="+mj-lt"/>
              <a:buAutoNum type="arabicPeriod"/>
            </a:pPr>
            <a:endParaRPr lang="en-US" dirty="0"/>
          </a:p>
          <a:p>
            <a:r>
              <a:rPr lang="en-US" dirty="0"/>
              <a:t>Teacher should then print out a copy of each student’s certificate and give to </a:t>
            </a:r>
          </a:p>
          <a:p>
            <a:r>
              <a:rPr lang="en-US" dirty="0"/>
              <a:t>Appropriate person (counselor) at school for graduation purposes.</a:t>
            </a:r>
          </a:p>
        </p:txBody>
      </p:sp>
      <p:pic>
        <p:nvPicPr>
          <p:cNvPr id="5" name="Picture 4" descr="A certificate of appreciation&#10;&#10;AI-generated content may be incorrect.">
            <a:extLst>
              <a:ext uri="{FF2B5EF4-FFF2-40B4-BE49-F238E27FC236}">
                <a16:creationId xmlns:a16="http://schemas.microsoft.com/office/drawing/2014/main" id="{8E091DCE-FF98-BC6C-44A7-6FEDBF92ED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15865" y="3830501"/>
            <a:ext cx="3420727" cy="1870635"/>
          </a:xfrm>
          <a:prstGeom prst="rect">
            <a:avLst/>
          </a:prstGeom>
        </p:spPr>
      </p:pic>
      <p:pic>
        <p:nvPicPr>
          <p:cNvPr id="7" name="Picture 6" descr="A certificate of appreciation&#10;&#10;AI-generated content may be incorrect.">
            <a:extLst>
              <a:ext uri="{FF2B5EF4-FFF2-40B4-BE49-F238E27FC236}">
                <a16:creationId xmlns:a16="http://schemas.microsoft.com/office/drawing/2014/main" id="{E7E403BB-7C5B-4FC3-3DFB-29A63D69D6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22658" y="4901262"/>
            <a:ext cx="2879955" cy="2104221"/>
          </a:xfrm>
          <a:prstGeom prst="rect">
            <a:avLst/>
          </a:prstGeom>
        </p:spPr>
      </p:pic>
    </p:spTree>
    <p:extLst>
      <p:ext uri="{BB962C8B-B14F-4D97-AF65-F5344CB8AC3E}">
        <p14:creationId xmlns:p14="http://schemas.microsoft.com/office/powerpoint/2010/main" val="3737517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42262A-2326-5248-0742-24FD1A67D44E}"/>
              </a:ext>
            </a:extLst>
          </p:cNvPr>
          <p:cNvSpPr txBox="1"/>
          <p:nvPr/>
        </p:nvSpPr>
        <p:spPr>
          <a:xfrm>
            <a:off x="493776" y="1353312"/>
            <a:ext cx="10844784" cy="5016758"/>
          </a:xfrm>
          <a:prstGeom prst="rect">
            <a:avLst/>
          </a:prstGeom>
          <a:noFill/>
        </p:spPr>
        <p:txBody>
          <a:bodyPr wrap="square">
            <a:spAutoFit/>
          </a:bodyPr>
          <a:lstStyle/>
          <a:p>
            <a:pPr marL="0" marR="0" indent="0" algn="l" fontAlgn="base">
              <a:buNone/>
            </a:pPr>
            <a:r>
              <a:rPr lang="en-US" sz="2000" b="0" i="0" dirty="0">
                <a:solidFill>
                  <a:srgbClr val="000000"/>
                </a:solidFill>
                <a:effectLst/>
                <a:latin typeface="Aptos" panose="020B0004020202020204" pitchFamily="34" charset="0"/>
              </a:rPr>
              <a:t>With a class that is about 1 hour long, it takes about 6 weeks to teach each course.  This would take up a total of 12 weeks.  Since you have 18 weeks in a semester, this will give you 6 weeks to spread out each of your courses and use additional resources to enforce the concepts you are teaching using games, role playing, videos, handouts, etc.  We have some of these things on our Resources page at </a:t>
            </a:r>
            <a:r>
              <a:rPr lang="en-US" sz="2000" b="0" i="0" dirty="0">
                <a:solidFill>
                  <a:srgbClr val="000000"/>
                </a:solidFill>
                <a:effectLst/>
                <a:latin typeface="Aptos" panose="020B0004020202020204" pitchFamily="34" charset="0"/>
                <a:hlinkClick r:id="rId2"/>
              </a:rPr>
              <a:t>www.atgfreshstart.com</a:t>
            </a:r>
            <a:r>
              <a:rPr lang="en-US" sz="2000" b="0" i="0" dirty="0">
                <a:solidFill>
                  <a:srgbClr val="000000"/>
                </a:solidFill>
                <a:effectLst/>
                <a:latin typeface="Aptos" panose="020B0004020202020204" pitchFamily="34" charset="0"/>
              </a:rPr>
              <a:t>.</a:t>
            </a:r>
          </a:p>
          <a:p>
            <a:pPr marL="0" marR="0" indent="0" algn="l" fontAlgn="base">
              <a:buNone/>
            </a:pPr>
            <a:endParaRPr lang="en-US" sz="2000" b="0" i="0" dirty="0">
              <a:solidFill>
                <a:srgbClr val="000000"/>
              </a:solidFill>
              <a:effectLst/>
              <a:latin typeface="Aptos" panose="020B0004020202020204" pitchFamily="34" charset="0"/>
            </a:endParaRPr>
          </a:p>
          <a:p>
            <a:pPr marL="0" marR="0" indent="0" algn="l" fontAlgn="base">
              <a:buNone/>
            </a:pPr>
            <a:r>
              <a:rPr lang="en-US" sz="2000" dirty="0">
                <a:solidFill>
                  <a:srgbClr val="000000"/>
                </a:solidFill>
                <a:latin typeface="Aptos" panose="020B0004020202020204" pitchFamily="34" charset="0"/>
              </a:rPr>
              <a:t>We</a:t>
            </a:r>
            <a:r>
              <a:rPr lang="en-US" sz="2000" b="0" i="0" dirty="0">
                <a:solidFill>
                  <a:srgbClr val="000000"/>
                </a:solidFill>
                <a:effectLst/>
                <a:latin typeface="Aptos" panose="020B0004020202020204" pitchFamily="34" charset="0"/>
              </a:rPr>
              <a:t> suggest you start the semester with Customer Service, then give the credential test to your students.  </a:t>
            </a:r>
            <a:r>
              <a:rPr lang="en-US" sz="2000" dirty="0">
                <a:solidFill>
                  <a:srgbClr val="000000"/>
                </a:solidFill>
                <a:latin typeface="Aptos" panose="020B0004020202020204" pitchFamily="34" charset="0"/>
              </a:rPr>
              <a:t>Then teach</a:t>
            </a:r>
            <a:r>
              <a:rPr lang="en-US" sz="2000" b="0" i="0" dirty="0">
                <a:solidFill>
                  <a:srgbClr val="000000"/>
                </a:solidFill>
                <a:effectLst/>
                <a:latin typeface="Aptos" panose="020B0004020202020204" pitchFamily="34" charset="0"/>
              </a:rPr>
              <a:t> the Business of Retail course.  This course covers a lot of marketing and has a section on Customer Service, which you will have already taught, so this will be a review of those concepts.  You can always find more marketing material to add to the course if you have time.  Then </a:t>
            </a:r>
            <a:r>
              <a:rPr lang="en-US" sz="2000" dirty="0">
                <a:solidFill>
                  <a:srgbClr val="000000"/>
                </a:solidFill>
                <a:latin typeface="Aptos" panose="020B0004020202020204" pitchFamily="34" charset="0"/>
              </a:rPr>
              <a:t>you </a:t>
            </a:r>
            <a:r>
              <a:rPr lang="en-US" sz="2000" b="0" i="0" dirty="0">
                <a:solidFill>
                  <a:srgbClr val="000000"/>
                </a:solidFill>
                <a:effectLst/>
                <a:latin typeface="Aptos" panose="020B0004020202020204" pitchFamily="34" charset="0"/>
              </a:rPr>
              <a:t>would give </a:t>
            </a:r>
            <a:r>
              <a:rPr lang="en-US" sz="2000" dirty="0">
                <a:solidFill>
                  <a:srgbClr val="000000"/>
                </a:solidFill>
                <a:latin typeface="Aptos" panose="020B0004020202020204" pitchFamily="34" charset="0"/>
              </a:rPr>
              <a:t>students</a:t>
            </a:r>
            <a:r>
              <a:rPr lang="en-US" sz="2000" b="0" i="0" dirty="0">
                <a:solidFill>
                  <a:srgbClr val="000000"/>
                </a:solidFill>
                <a:effectLst/>
                <a:latin typeface="Aptos" panose="020B0004020202020204" pitchFamily="34" charset="0"/>
              </a:rPr>
              <a:t> their credential exam.</a:t>
            </a:r>
          </a:p>
          <a:p>
            <a:pPr marL="0" marR="0" indent="0" algn="l" fontAlgn="base">
              <a:buNone/>
            </a:pPr>
            <a:endParaRPr lang="en-US" sz="2000" b="0" i="0" dirty="0">
              <a:solidFill>
                <a:srgbClr val="000000"/>
              </a:solidFill>
              <a:effectLst/>
              <a:latin typeface="Aptos" panose="020B0004020202020204" pitchFamily="34" charset="0"/>
            </a:endParaRPr>
          </a:p>
          <a:p>
            <a:pPr marL="0" marR="0" indent="0" algn="l" fontAlgn="base">
              <a:buNone/>
            </a:pPr>
            <a:r>
              <a:rPr lang="en-US" sz="2000" b="0" i="0" dirty="0">
                <a:solidFill>
                  <a:srgbClr val="000000"/>
                </a:solidFill>
                <a:effectLst/>
                <a:latin typeface="Aptos" panose="020B0004020202020204" pitchFamily="34" charset="0"/>
              </a:rPr>
              <a:t>Then we would do the Chapter 5 in either textbook.  This covers how students would get a job, keep a job, and leave a job.  It's good stuff, </a:t>
            </a:r>
            <a:r>
              <a:rPr lang="en-US" sz="2000" b="0" i="0">
                <a:solidFill>
                  <a:srgbClr val="000000"/>
                </a:solidFill>
                <a:effectLst/>
                <a:latin typeface="Aptos" panose="020B0004020202020204" pitchFamily="34" charset="0"/>
              </a:rPr>
              <a:t>but we </a:t>
            </a:r>
            <a:r>
              <a:rPr lang="en-US" sz="2000" b="0" i="0" dirty="0">
                <a:solidFill>
                  <a:srgbClr val="000000"/>
                </a:solidFill>
                <a:effectLst/>
                <a:latin typeface="Aptos" panose="020B0004020202020204" pitchFamily="34" charset="0"/>
              </a:rPr>
              <a:t>only recommend it being taught if you have the time to teach it.  You can get into creating a resume, looking at various online job recruiting sites, writing a follow-up thank you message/card after an interview, etc.</a:t>
            </a:r>
          </a:p>
        </p:txBody>
      </p:sp>
      <p:sp>
        <p:nvSpPr>
          <p:cNvPr id="4" name="TextBox 3">
            <a:extLst>
              <a:ext uri="{FF2B5EF4-FFF2-40B4-BE49-F238E27FC236}">
                <a16:creationId xmlns:a16="http://schemas.microsoft.com/office/drawing/2014/main" id="{86DC70C4-611F-6656-8B3E-247BCE4FEAEC}"/>
              </a:ext>
            </a:extLst>
          </p:cNvPr>
          <p:cNvSpPr txBox="1"/>
          <p:nvPr/>
        </p:nvSpPr>
        <p:spPr>
          <a:xfrm>
            <a:off x="347472" y="210312"/>
            <a:ext cx="11116056" cy="954107"/>
          </a:xfrm>
          <a:prstGeom prst="rect">
            <a:avLst/>
          </a:prstGeom>
          <a:noFill/>
        </p:spPr>
        <p:txBody>
          <a:bodyPr wrap="square" rtlCol="0">
            <a:spAutoFit/>
          </a:bodyPr>
          <a:lstStyle/>
          <a:p>
            <a:pPr algn="ctr"/>
            <a:r>
              <a:rPr lang="en-US" sz="2800" b="1" dirty="0"/>
              <a:t>Our Suggestion for Teaching a Semester Course with Both </a:t>
            </a:r>
            <a:br>
              <a:rPr lang="en-US" sz="2800" b="1" dirty="0"/>
            </a:br>
            <a:r>
              <a:rPr lang="en-US" sz="2800" b="1" dirty="0"/>
              <a:t>Customer Service and with Business of Retail Courses/Certification</a:t>
            </a:r>
          </a:p>
        </p:txBody>
      </p:sp>
    </p:spTree>
    <p:extLst>
      <p:ext uri="{BB962C8B-B14F-4D97-AF65-F5344CB8AC3E}">
        <p14:creationId xmlns:p14="http://schemas.microsoft.com/office/powerpoint/2010/main" val="39071205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CDEE3-78DF-B84E-D75F-C8BE53152653}"/>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9505A93E-D676-C775-3100-10F7E78C72A3}"/>
              </a:ext>
            </a:extLst>
          </p:cNvPr>
          <p:cNvSpPr txBox="1"/>
          <p:nvPr/>
        </p:nvSpPr>
        <p:spPr>
          <a:xfrm>
            <a:off x="8428007" y="1758547"/>
            <a:ext cx="3313823" cy="3046988"/>
          </a:xfrm>
          <a:prstGeom prst="rect">
            <a:avLst/>
          </a:prstGeom>
          <a:noFill/>
        </p:spPr>
        <p:txBody>
          <a:bodyPr wrap="square" rtlCol="0">
            <a:spAutoFit/>
          </a:bodyPr>
          <a:lstStyle/>
          <a:p>
            <a:r>
              <a:rPr lang="en-US" sz="2400" b="1" dirty="0">
                <a:solidFill>
                  <a:srgbClr val="FF0000"/>
                </a:solidFill>
              </a:rPr>
              <a:t>ENROLLING STUDENTS</a:t>
            </a:r>
          </a:p>
          <a:p>
            <a:endParaRPr lang="en-US" sz="2400" b="1" dirty="0">
              <a:solidFill>
                <a:srgbClr val="FF0000"/>
              </a:solidFill>
            </a:endParaRPr>
          </a:p>
          <a:p>
            <a:r>
              <a:rPr lang="en-US" sz="2400" b="1" dirty="0">
                <a:solidFill>
                  <a:srgbClr val="FF0000"/>
                </a:solidFill>
              </a:rPr>
              <a:t>Let’s add students. To do so:</a:t>
            </a:r>
          </a:p>
          <a:p>
            <a:r>
              <a:rPr lang="en-US" sz="2400" b="1" dirty="0">
                <a:solidFill>
                  <a:srgbClr val="FF0000"/>
                </a:solidFill>
              </a:rPr>
              <a:t>click on your Hamburger and</a:t>
            </a:r>
          </a:p>
          <a:p>
            <a:r>
              <a:rPr lang="en-US" sz="2400" b="1" dirty="0">
                <a:solidFill>
                  <a:srgbClr val="FF0000"/>
                </a:solidFill>
              </a:rPr>
              <a:t>click “Add Students”</a:t>
            </a:r>
          </a:p>
        </p:txBody>
      </p:sp>
      <p:pic>
        <p:nvPicPr>
          <p:cNvPr id="3" name="Picture 2">
            <a:extLst>
              <a:ext uri="{FF2B5EF4-FFF2-40B4-BE49-F238E27FC236}">
                <a16:creationId xmlns:a16="http://schemas.microsoft.com/office/drawing/2014/main" id="{CF971E55-CE94-DD66-220A-D2F9A7C24C4F}"/>
              </a:ext>
            </a:extLst>
          </p:cNvPr>
          <p:cNvPicPr>
            <a:picLocks noChangeAspect="1"/>
          </p:cNvPicPr>
          <p:nvPr/>
        </p:nvPicPr>
        <p:blipFill>
          <a:blip r:embed="rId2"/>
          <a:stretch>
            <a:fillRect/>
          </a:stretch>
        </p:blipFill>
        <p:spPr>
          <a:xfrm>
            <a:off x="450170" y="649357"/>
            <a:ext cx="7126182" cy="5886197"/>
          </a:xfrm>
          <a:prstGeom prst="rect">
            <a:avLst/>
          </a:prstGeom>
        </p:spPr>
      </p:pic>
      <p:sp>
        <p:nvSpPr>
          <p:cNvPr id="8" name="Arrow: Left 7">
            <a:extLst>
              <a:ext uri="{FF2B5EF4-FFF2-40B4-BE49-F238E27FC236}">
                <a16:creationId xmlns:a16="http://schemas.microsoft.com/office/drawing/2014/main" id="{9DF8EEC8-4B30-BEB2-3E80-F30CC7423EA1}"/>
              </a:ext>
            </a:extLst>
          </p:cNvPr>
          <p:cNvSpPr/>
          <p:nvPr/>
        </p:nvSpPr>
        <p:spPr>
          <a:xfrm>
            <a:off x="2246293" y="1758547"/>
            <a:ext cx="5980972" cy="371566"/>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41341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1ED4A-039E-C8F1-83D2-D7EC171CDDD7}"/>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AFB93272-9B26-17CE-F0EC-938712F45E02}"/>
              </a:ext>
            </a:extLst>
          </p:cNvPr>
          <p:cNvPicPr>
            <a:picLocks noChangeAspect="1"/>
          </p:cNvPicPr>
          <p:nvPr/>
        </p:nvPicPr>
        <p:blipFill>
          <a:blip r:embed="rId2"/>
          <a:stretch>
            <a:fillRect/>
          </a:stretch>
        </p:blipFill>
        <p:spPr>
          <a:xfrm>
            <a:off x="0" y="1064396"/>
            <a:ext cx="12192000" cy="3921777"/>
          </a:xfrm>
          <a:prstGeom prst="rect">
            <a:avLst/>
          </a:prstGeom>
        </p:spPr>
      </p:pic>
      <p:sp>
        <p:nvSpPr>
          <p:cNvPr id="3" name="Arrow: Left 2">
            <a:extLst>
              <a:ext uri="{FF2B5EF4-FFF2-40B4-BE49-F238E27FC236}">
                <a16:creationId xmlns:a16="http://schemas.microsoft.com/office/drawing/2014/main" id="{F323D3D3-59F0-6D9C-304F-23DDE406AC37}"/>
              </a:ext>
            </a:extLst>
          </p:cNvPr>
          <p:cNvSpPr/>
          <p:nvPr/>
        </p:nvSpPr>
        <p:spPr>
          <a:xfrm rot="8134054">
            <a:off x="801948" y="4004324"/>
            <a:ext cx="2223669" cy="466530"/>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75EFAFFF-F049-BCBB-37E3-F6110A847765}"/>
              </a:ext>
            </a:extLst>
          </p:cNvPr>
          <p:cNvSpPr txBox="1"/>
          <p:nvPr/>
        </p:nvSpPr>
        <p:spPr>
          <a:xfrm>
            <a:off x="3293805" y="296998"/>
            <a:ext cx="6912261" cy="523220"/>
          </a:xfrm>
          <a:prstGeom prst="rect">
            <a:avLst/>
          </a:prstGeom>
          <a:noFill/>
        </p:spPr>
        <p:txBody>
          <a:bodyPr wrap="square" rtlCol="0">
            <a:spAutoFit/>
          </a:bodyPr>
          <a:lstStyle/>
          <a:p>
            <a:r>
              <a:rPr lang="en-US" sz="2800" dirty="0"/>
              <a:t>Instructor Enrolls a Student</a:t>
            </a:r>
            <a:r>
              <a:rPr lang="en-US" dirty="0"/>
              <a:t>.</a:t>
            </a:r>
          </a:p>
        </p:txBody>
      </p:sp>
      <p:sp>
        <p:nvSpPr>
          <p:cNvPr id="5" name="Rectangle 4">
            <a:extLst>
              <a:ext uri="{FF2B5EF4-FFF2-40B4-BE49-F238E27FC236}">
                <a16:creationId xmlns:a16="http://schemas.microsoft.com/office/drawing/2014/main" id="{A1DD0479-692A-B5A7-3491-0D4F5882E8F1}"/>
              </a:ext>
            </a:extLst>
          </p:cNvPr>
          <p:cNvSpPr/>
          <p:nvPr/>
        </p:nvSpPr>
        <p:spPr>
          <a:xfrm>
            <a:off x="0" y="4916441"/>
            <a:ext cx="7441268" cy="1754326"/>
          </a:xfrm>
          <a:prstGeom prst="rect">
            <a:avLst/>
          </a:prstGeom>
          <a:noFill/>
        </p:spPr>
        <p:txBody>
          <a:bodyPr wrap="none" lIns="91440" tIns="45720" rIns="91440" bIns="45720">
            <a:spAutoFit/>
          </a:bodyPr>
          <a:lstStyle/>
          <a:p>
            <a:pPr algn="ctr"/>
            <a:r>
              <a:rPr lang="en-US" sz="3600" dirty="0">
                <a:ln w="0"/>
                <a:solidFill>
                  <a:schemeClr val="accent1"/>
                </a:solidFill>
                <a:effectLst>
                  <a:outerShdw blurRad="38100" dist="25400" dir="5400000" algn="ctr" rotWithShape="0">
                    <a:srgbClr val="6E747A">
                      <a:alpha val="43000"/>
                    </a:srgbClr>
                  </a:outerShdw>
                </a:effectLst>
              </a:rPr>
              <a:t>R</a:t>
            </a:r>
            <a:r>
              <a:rPr lang="en-US" sz="3600" b="0" cap="none" spc="0" dirty="0">
                <a:ln w="0"/>
                <a:solidFill>
                  <a:schemeClr val="accent1"/>
                </a:solidFill>
                <a:effectLst>
                  <a:outerShdw blurRad="38100" dist="25400" dir="5400000" algn="ctr" rotWithShape="0">
                    <a:srgbClr val="6E747A">
                      <a:alpha val="43000"/>
                    </a:srgbClr>
                  </a:outerShdw>
                </a:effectLst>
              </a:rPr>
              <a:t>egister students one at a time, then</a:t>
            </a:r>
          </a:p>
          <a:p>
            <a:pPr algn="ctr"/>
            <a:r>
              <a:rPr lang="en-US" sz="3600" dirty="0">
                <a:ln w="0"/>
                <a:solidFill>
                  <a:schemeClr val="accent1"/>
                </a:solidFill>
                <a:effectLst>
                  <a:outerShdw blurRad="38100" dist="25400" dir="5400000" algn="ctr" rotWithShape="0">
                    <a:srgbClr val="6E747A">
                      <a:alpha val="43000"/>
                    </a:srgbClr>
                  </a:outerShdw>
                </a:effectLst>
              </a:rPr>
              <a:t>they can take as many courses</a:t>
            </a:r>
          </a:p>
          <a:p>
            <a:pPr algn="ctr"/>
            <a:r>
              <a:rPr lang="en-US" sz="3600" dirty="0">
                <a:ln w="0"/>
                <a:solidFill>
                  <a:schemeClr val="accent1"/>
                </a:solidFill>
                <a:effectLst>
                  <a:outerShdw blurRad="38100" dist="25400" dir="5400000" algn="ctr" rotWithShape="0">
                    <a:srgbClr val="6E747A">
                      <a:alpha val="43000"/>
                    </a:srgbClr>
                  </a:outerShdw>
                </a:effectLst>
              </a:rPr>
              <a:t>o</a:t>
            </a:r>
            <a:r>
              <a:rPr lang="en-US" sz="3600" b="0" cap="none" spc="0" dirty="0">
                <a:ln w="0"/>
                <a:solidFill>
                  <a:schemeClr val="accent1"/>
                </a:solidFill>
                <a:effectLst>
                  <a:outerShdw blurRad="38100" dist="25400" dir="5400000" algn="ctr" rotWithShape="0">
                    <a:srgbClr val="6E747A">
                      <a:alpha val="43000"/>
                    </a:srgbClr>
                  </a:outerShdw>
                </a:effectLst>
              </a:rPr>
              <a:t>r tests as needed.</a:t>
            </a:r>
          </a:p>
        </p:txBody>
      </p:sp>
      <p:sp>
        <p:nvSpPr>
          <p:cNvPr id="6" name="Arrow: Left 5">
            <a:extLst>
              <a:ext uri="{FF2B5EF4-FFF2-40B4-BE49-F238E27FC236}">
                <a16:creationId xmlns:a16="http://schemas.microsoft.com/office/drawing/2014/main" id="{7A77939D-F1B1-ABDB-986C-8CD9B3FEC1A1}"/>
              </a:ext>
            </a:extLst>
          </p:cNvPr>
          <p:cNvSpPr/>
          <p:nvPr/>
        </p:nvSpPr>
        <p:spPr>
          <a:xfrm>
            <a:off x="10586543" y="2775539"/>
            <a:ext cx="1184988" cy="466530"/>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Arrow: Left 6">
            <a:extLst>
              <a:ext uri="{FF2B5EF4-FFF2-40B4-BE49-F238E27FC236}">
                <a16:creationId xmlns:a16="http://schemas.microsoft.com/office/drawing/2014/main" id="{F7CC8C50-B2B5-6360-FE89-F258DBA2C9AB}"/>
              </a:ext>
            </a:extLst>
          </p:cNvPr>
          <p:cNvSpPr/>
          <p:nvPr/>
        </p:nvSpPr>
        <p:spPr>
          <a:xfrm>
            <a:off x="10586543" y="3271055"/>
            <a:ext cx="1184988" cy="466530"/>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397D6764-BED7-4723-BF01-5E140F4DAAA8}"/>
              </a:ext>
            </a:extLst>
          </p:cNvPr>
          <p:cNvSpPr/>
          <p:nvPr/>
        </p:nvSpPr>
        <p:spPr>
          <a:xfrm>
            <a:off x="7991060" y="4951307"/>
            <a:ext cx="3899740" cy="1754326"/>
          </a:xfrm>
          <a:prstGeom prst="rect">
            <a:avLst/>
          </a:prstGeom>
          <a:noFill/>
        </p:spPr>
        <p:txBody>
          <a:bodyPr wrap="square" lIns="91440" tIns="45720" rIns="91440" bIns="45720">
            <a:spAutoFit/>
          </a:bodyPr>
          <a:lstStyle/>
          <a:p>
            <a:pPr algn="ctr"/>
            <a:r>
              <a:rPr lang="en-US" sz="3600" dirty="0">
                <a:ln w="0"/>
                <a:solidFill>
                  <a:schemeClr val="accent1"/>
                </a:solidFill>
                <a:effectLst>
                  <a:outerShdw blurRad="38100" dist="25400" dir="5400000" algn="ctr" rotWithShape="0">
                    <a:srgbClr val="6E747A">
                      <a:alpha val="43000"/>
                    </a:srgbClr>
                  </a:outerShdw>
                </a:effectLst>
              </a:rPr>
              <a:t>You can also register a large group via template</a:t>
            </a:r>
            <a:endParaRPr lang="en-US" sz="3600" b="0" cap="none" spc="0" dirty="0">
              <a:ln w="0"/>
              <a:solidFill>
                <a:schemeClr val="accent1"/>
              </a:solidFill>
              <a:effectLst>
                <a:outerShdw blurRad="38100" dist="25400" dir="5400000" algn="ctr" rotWithShape="0">
                  <a:srgbClr val="6E747A">
                    <a:alpha val="43000"/>
                  </a:srgbClr>
                </a:outerShdw>
              </a:effectLst>
            </a:endParaRPr>
          </a:p>
        </p:txBody>
      </p:sp>
      <p:sp>
        <p:nvSpPr>
          <p:cNvPr id="8" name="Arrow: Left 7">
            <a:extLst>
              <a:ext uri="{FF2B5EF4-FFF2-40B4-BE49-F238E27FC236}">
                <a16:creationId xmlns:a16="http://schemas.microsoft.com/office/drawing/2014/main" id="{79E44F68-6C1D-EFC6-FF38-74AB2988CA9D}"/>
              </a:ext>
            </a:extLst>
          </p:cNvPr>
          <p:cNvSpPr/>
          <p:nvPr/>
        </p:nvSpPr>
        <p:spPr>
          <a:xfrm rot="5400000">
            <a:off x="9103395" y="4111182"/>
            <a:ext cx="1426477" cy="466530"/>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CD7B864B-2C15-8292-F9D7-88BF66A57A31}"/>
              </a:ext>
            </a:extLst>
          </p:cNvPr>
          <p:cNvSpPr txBox="1"/>
          <p:nvPr/>
        </p:nvSpPr>
        <p:spPr>
          <a:xfrm>
            <a:off x="2871019" y="2955199"/>
            <a:ext cx="4090219" cy="1046440"/>
          </a:xfrm>
          <a:prstGeom prst="rect">
            <a:avLst/>
          </a:prstGeom>
          <a:noFill/>
        </p:spPr>
        <p:txBody>
          <a:bodyPr wrap="square" rtlCol="0">
            <a:spAutoFit/>
          </a:bodyPr>
          <a:lstStyle/>
          <a:p>
            <a:r>
              <a:rPr lang="en-US" dirty="0"/>
              <a:t>Paul</a:t>
            </a:r>
          </a:p>
          <a:p>
            <a:endParaRPr lang="en-US" sz="400" dirty="0"/>
          </a:p>
          <a:p>
            <a:r>
              <a:rPr lang="en-US" dirty="0"/>
              <a:t>Grethel</a:t>
            </a:r>
          </a:p>
          <a:p>
            <a:endParaRPr lang="en-US" sz="400" dirty="0"/>
          </a:p>
          <a:p>
            <a:r>
              <a:rPr lang="en-US" dirty="0"/>
              <a:t>Paul.Grethel@gmail.com</a:t>
            </a:r>
          </a:p>
        </p:txBody>
      </p:sp>
      <p:sp>
        <p:nvSpPr>
          <p:cNvPr id="11" name="Arrow: Left 10">
            <a:extLst>
              <a:ext uri="{FF2B5EF4-FFF2-40B4-BE49-F238E27FC236}">
                <a16:creationId xmlns:a16="http://schemas.microsoft.com/office/drawing/2014/main" id="{58E470B8-A102-90CA-F9AA-418CF88B9B38}"/>
              </a:ext>
            </a:extLst>
          </p:cNvPr>
          <p:cNvSpPr/>
          <p:nvPr/>
        </p:nvSpPr>
        <p:spPr>
          <a:xfrm>
            <a:off x="7076602" y="4421119"/>
            <a:ext cx="729330" cy="369836"/>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165160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296E8-226C-A08B-FB8C-691B4D17BF13}"/>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2F1558B-B8FE-7895-7B75-7AF9930EC872}"/>
              </a:ext>
            </a:extLst>
          </p:cNvPr>
          <p:cNvSpPr/>
          <p:nvPr/>
        </p:nvSpPr>
        <p:spPr>
          <a:xfrm>
            <a:off x="534262" y="3956380"/>
            <a:ext cx="11538468" cy="2585323"/>
          </a:xfrm>
          <a:prstGeom prst="rect">
            <a:avLst/>
          </a:prstGeom>
          <a:noFill/>
        </p:spPr>
        <p:txBody>
          <a:bodyPr wrap="square" lIns="91440" tIns="45720" rIns="91440" bIns="45720">
            <a:spAutoFit/>
          </a:bodyPr>
          <a:lstStyle/>
          <a:p>
            <a:pPr algn="ctr"/>
            <a:r>
              <a:rPr lang="en-US" sz="5400" b="1" dirty="0">
                <a:ln w="22225">
                  <a:solidFill>
                    <a:schemeClr val="accent2"/>
                  </a:solidFill>
                  <a:prstDash val="solid"/>
                </a:ln>
                <a:solidFill>
                  <a:srgbClr val="FF0000"/>
                </a:solidFill>
              </a:rPr>
              <a:t>This is the template u</a:t>
            </a:r>
            <a:r>
              <a:rPr lang="en-US" sz="5400" b="1" cap="none" spc="0" dirty="0">
                <a:ln w="22225">
                  <a:solidFill>
                    <a:schemeClr val="accent2"/>
                  </a:solidFill>
                  <a:prstDash val="solid"/>
                </a:ln>
                <a:solidFill>
                  <a:srgbClr val="FF0000"/>
                </a:solidFill>
                <a:effectLst/>
              </a:rPr>
              <a:t>sed to upload a large group of s</a:t>
            </a:r>
            <a:r>
              <a:rPr lang="en-US" sz="5400" b="1" dirty="0">
                <a:ln w="22225">
                  <a:solidFill>
                    <a:schemeClr val="accent2"/>
                  </a:solidFill>
                  <a:prstDash val="solid"/>
                </a:ln>
                <a:solidFill>
                  <a:srgbClr val="FF0000"/>
                </a:solidFill>
              </a:rPr>
              <a:t>tudents.  Fill it out, save it, upload it.</a:t>
            </a:r>
            <a:endParaRPr lang="en-US" sz="5400" b="1" cap="none" spc="0" dirty="0">
              <a:ln w="22225">
                <a:solidFill>
                  <a:schemeClr val="accent2"/>
                </a:solidFill>
                <a:prstDash val="solid"/>
              </a:ln>
              <a:solidFill>
                <a:srgbClr val="FF0000"/>
              </a:solidFill>
              <a:effectLst/>
            </a:endParaRPr>
          </a:p>
        </p:txBody>
      </p:sp>
      <p:sp>
        <p:nvSpPr>
          <p:cNvPr id="2" name="TextBox 1">
            <a:extLst>
              <a:ext uri="{FF2B5EF4-FFF2-40B4-BE49-F238E27FC236}">
                <a16:creationId xmlns:a16="http://schemas.microsoft.com/office/drawing/2014/main" id="{2798A389-25AC-8D37-BF9A-7B26445E477E}"/>
              </a:ext>
            </a:extLst>
          </p:cNvPr>
          <p:cNvSpPr txBox="1"/>
          <p:nvPr/>
        </p:nvSpPr>
        <p:spPr>
          <a:xfrm>
            <a:off x="6195060" y="2901620"/>
            <a:ext cx="834390" cy="261610"/>
          </a:xfrm>
          <a:prstGeom prst="rect">
            <a:avLst/>
          </a:prstGeom>
          <a:noFill/>
        </p:spPr>
        <p:txBody>
          <a:bodyPr wrap="square" rtlCol="0">
            <a:spAutoFit/>
          </a:bodyPr>
          <a:lstStyle/>
          <a:p>
            <a:r>
              <a:rPr lang="en-US" sz="1100" b="1" dirty="0"/>
              <a:t>Student ID</a:t>
            </a:r>
          </a:p>
        </p:txBody>
      </p:sp>
      <p:pic>
        <p:nvPicPr>
          <p:cNvPr id="6" name="Picture 5">
            <a:extLst>
              <a:ext uri="{FF2B5EF4-FFF2-40B4-BE49-F238E27FC236}">
                <a16:creationId xmlns:a16="http://schemas.microsoft.com/office/drawing/2014/main" id="{DBF9AF6E-331F-06BA-9AEB-4BBF61F897A1}"/>
              </a:ext>
            </a:extLst>
          </p:cNvPr>
          <p:cNvPicPr>
            <a:picLocks noChangeAspect="1"/>
          </p:cNvPicPr>
          <p:nvPr/>
        </p:nvPicPr>
        <p:blipFill>
          <a:blip r:embed="rId2"/>
          <a:stretch>
            <a:fillRect/>
          </a:stretch>
        </p:blipFill>
        <p:spPr>
          <a:xfrm>
            <a:off x="-66746" y="316297"/>
            <a:ext cx="12325491" cy="3806997"/>
          </a:xfrm>
          <a:prstGeom prst="rect">
            <a:avLst/>
          </a:prstGeom>
        </p:spPr>
      </p:pic>
    </p:spTree>
    <p:extLst>
      <p:ext uri="{BB962C8B-B14F-4D97-AF65-F5344CB8AC3E}">
        <p14:creationId xmlns:p14="http://schemas.microsoft.com/office/powerpoint/2010/main" val="6749787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1771E-DB92-52E3-DD45-40EC8E4BC97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55FDFB8-BF0E-C868-AF26-46D2A77F4DFB}"/>
              </a:ext>
            </a:extLst>
          </p:cNvPr>
          <p:cNvPicPr>
            <a:picLocks noChangeAspect="1"/>
          </p:cNvPicPr>
          <p:nvPr/>
        </p:nvPicPr>
        <p:blipFill>
          <a:blip r:embed="rId2"/>
          <a:stretch>
            <a:fillRect/>
          </a:stretch>
        </p:blipFill>
        <p:spPr>
          <a:xfrm>
            <a:off x="0" y="2399169"/>
            <a:ext cx="12192000" cy="3713732"/>
          </a:xfrm>
          <a:prstGeom prst="rect">
            <a:avLst/>
          </a:prstGeom>
        </p:spPr>
      </p:pic>
      <p:sp>
        <p:nvSpPr>
          <p:cNvPr id="6" name="TextBox 5">
            <a:extLst>
              <a:ext uri="{FF2B5EF4-FFF2-40B4-BE49-F238E27FC236}">
                <a16:creationId xmlns:a16="http://schemas.microsoft.com/office/drawing/2014/main" id="{5E9E7212-8819-3959-B4F3-61D05F37D770}"/>
              </a:ext>
            </a:extLst>
          </p:cNvPr>
          <p:cNvSpPr txBox="1"/>
          <p:nvPr/>
        </p:nvSpPr>
        <p:spPr>
          <a:xfrm>
            <a:off x="795130" y="357809"/>
            <a:ext cx="10196921" cy="1938992"/>
          </a:xfrm>
          <a:prstGeom prst="rect">
            <a:avLst/>
          </a:prstGeom>
          <a:noFill/>
        </p:spPr>
        <p:txBody>
          <a:bodyPr wrap="square" rtlCol="0">
            <a:spAutoFit/>
          </a:bodyPr>
          <a:lstStyle/>
          <a:p>
            <a:r>
              <a:rPr lang="en-US" sz="2400" b="1" dirty="0"/>
              <a:t>Select the students you want to give a license to.  You can check off an individual student or several.  You can use the master “select all” above the column also.</a:t>
            </a:r>
          </a:p>
          <a:p>
            <a:endParaRPr lang="en-US" sz="2400" b="1" dirty="0"/>
          </a:p>
          <a:p>
            <a:r>
              <a:rPr lang="en-US" sz="2400" b="1" dirty="0"/>
              <a:t>Now click on ASSIGN SELECTED STUDENTS TO A PROGRAM</a:t>
            </a:r>
          </a:p>
        </p:txBody>
      </p:sp>
      <p:sp>
        <p:nvSpPr>
          <p:cNvPr id="2" name="Arrow: Down 1">
            <a:extLst>
              <a:ext uri="{FF2B5EF4-FFF2-40B4-BE49-F238E27FC236}">
                <a16:creationId xmlns:a16="http://schemas.microsoft.com/office/drawing/2014/main" id="{21FACAD7-2A6E-9336-08F9-7DCEE101F813}"/>
              </a:ext>
            </a:extLst>
          </p:cNvPr>
          <p:cNvSpPr/>
          <p:nvPr/>
        </p:nvSpPr>
        <p:spPr>
          <a:xfrm>
            <a:off x="3205" y="4256035"/>
            <a:ext cx="304800" cy="450574"/>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rrow: Down 2">
            <a:extLst>
              <a:ext uri="{FF2B5EF4-FFF2-40B4-BE49-F238E27FC236}">
                <a16:creationId xmlns:a16="http://schemas.microsoft.com/office/drawing/2014/main" id="{129E58DD-35A5-6C9C-F38E-7A2B4E0B91B2}"/>
              </a:ext>
            </a:extLst>
          </p:cNvPr>
          <p:cNvSpPr/>
          <p:nvPr/>
        </p:nvSpPr>
        <p:spPr>
          <a:xfrm>
            <a:off x="976813" y="3429000"/>
            <a:ext cx="265043" cy="493643"/>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03E3E02F-C68F-EB2A-B666-AD9364154191}"/>
              </a:ext>
            </a:extLst>
          </p:cNvPr>
          <p:cNvSpPr txBox="1"/>
          <p:nvPr/>
        </p:nvSpPr>
        <p:spPr>
          <a:xfrm>
            <a:off x="596348" y="6027003"/>
            <a:ext cx="11423373" cy="830997"/>
          </a:xfrm>
          <a:prstGeom prst="rect">
            <a:avLst/>
          </a:prstGeom>
          <a:noFill/>
        </p:spPr>
        <p:txBody>
          <a:bodyPr wrap="square" rtlCol="0">
            <a:spAutoFit/>
          </a:bodyPr>
          <a:lstStyle/>
          <a:p>
            <a:r>
              <a:rPr lang="en-US" sz="2400" b="1" dirty="0">
                <a:solidFill>
                  <a:srgbClr val="FF0000"/>
                </a:solidFill>
              </a:rPr>
              <a:t>The student now has a license, and an email has been sent by Rise Up to the student to let him/her know they have been assigned a test license.</a:t>
            </a:r>
          </a:p>
        </p:txBody>
      </p:sp>
    </p:spTree>
    <p:extLst>
      <p:ext uri="{BB962C8B-B14F-4D97-AF65-F5344CB8AC3E}">
        <p14:creationId xmlns:p14="http://schemas.microsoft.com/office/powerpoint/2010/main" val="12794879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BF2FB-68DD-B0FF-7EE2-D8BA8EE21875}"/>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DF3CAF74-D41B-8D75-FF50-1BF02768AB77}"/>
              </a:ext>
            </a:extLst>
          </p:cNvPr>
          <p:cNvPicPr>
            <a:picLocks noChangeAspect="1"/>
          </p:cNvPicPr>
          <p:nvPr/>
        </p:nvPicPr>
        <p:blipFill>
          <a:blip r:embed="rId2"/>
          <a:stretch>
            <a:fillRect/>
          </a:stretch>
        </p:blipFill>
        <p:spPr>
          <a:xfrm>
            <a:off x="0" y="1254002"/>
            <a:ext cx="12192000" cy="4717030"/>
          </a:xfrm>
          <a:prstGeom prst="rect">
            <a:avLst/>
          </a:prstGeom>
        </p:spPr>
      </p:pic>
    </p:spTree>
    <p:extLst>
      <p:ext uri="{BB962C8B-B14F-4D97-AF65-F5344CB8AC3E}">
        <p14:creationId xmlns:p14="http://schemas.microsoft.com/office/powerpoint/2010/main" val="24114725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8117C-7B0C-BDD2-3A92-A62846423E6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B9F803E-F72A-3D9B-63F5-5D7D87C11B46}"/>
              </a:ext>
            </a:extLst>
          </p:cNvPr>
          <p:cNvPicPr>
            <a:picLocks noChangeAspect="1"/>
          </p:cNvPicPr>
          <p:nvPr/>
        </p:nvPicPr>
        <p:blipFill>
          <a:blip r:embed="rId2"/>
          <a:stretch>
            <a:fillRect/>
          </a:stretch>
        </p:blipFill>
        <p:spPr>
          <a:xfrm>
            <a:off x="3779163" y="0"/>
            <a:ext cx="8359060" cy="7088220"/>
          </a:xfrm>
          <a:prstGeom prst="rect">
            <a:avLst/>
          </a:prstGeom>
        </p:spPr>
      </p:pic>
      <p:sp>
        <p:nvSpPr>
          <p:cNvPr id="5" name="Arrow: Down 4">
            <a:extLst>
              <a:ext uri="{FF2B5EF4-FFF2-40B4-BE49-F238E27FC236}">
                <a16:creationId xmlns:a16="http://schemas.microsoft.com/office/drawing/2014/main" id="{A53A246E-55B5-10EF-BC2A-42E8870CF766}"/>
              </a:ext>
            </a:extLst>
          </p:cNvPr>
          <p:cNvSpPr/>
          <p:nvPr/>
        </p:nvSpPr>
        <p:spPr>
          <a:xfrm rot="1169484">
            <a:off x="8336313" y="2712294"/>
            <a:ext cx="251926" cy="494522"/>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947A546B-016E-6790-80F6-E72347553145}"/>
              </a:ext>
            </a:extLst>
          </p:cNvPr>
          <p:cNvSpPr/>
          <p:nvPr/>
        </p:nvSpPr>
        <p:spPr>
          <a:xfrm>
            <a:off x="524464" y="367306"/>
            <a:ext cx="2545890" cy="4247317"/>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Email </a:t>
            </a:r>
          </a:p>
          <a:p>
            <a:pPr algn="ctr"/>
            <a:r>
              <a:rPr lang="en-US" sz="5400" b="0" cap="none" spc="0" dirty="0">
                <a:ln w="0"/>
                <a:solidFill>
                  <a:schemeClr val="tx1"/>
                </a:solidFill>
                <a:effectLst>
                  <a:outerShdw blurRad="38100" dist="19050" dir="2700000" algn="tl" rotWithShape="0">
                    <a:schemeClr val="dk1">
                      <a:alpha val="40000"/>
                    </a:schemeClr>
                  </a:outerShdw>
                </a:effectLst>
              </a:rPr>
              <a:t>is</a:t>
            </a:r>
          </a:p>
          <a:p>
            <a:pPr algn="ctr"/>
            <a:r>
              <a:rPr lang="en-US" sz="5400" dirty="0">
                <a:ln w="0"/>
                <a:effectLst>
                  <a:outerShdw blurRad="38100" dist="19050" dir="2700000" algn="tl" rotWithShape="0">
                    <a:schemeClr val="dk1">
                      <a:alpha val="40000"/>
                    </a:schemeClr>
                  </a:outerShdw>
                </a:effectLst>
              </a:rPr>
              <a:t>Sent</a:t>
            </a:r>
          </a:p>
          <a:p>
            <a:pPr algn="ctr"/>
            <a:r>
              <a:rPr lang="en-US" sz="5400" b="0" cap="none" spc="0" dirty="0">
                <a:ln w="0"/>
                <a:solidFill>
                  <a:schemeClr val="tx1"/>
                </a:solidFill>
                <a:effectLst>
                  <a:outerShdw blurRad="38100" dist="19050" dir="2700000" algn="tl" rotWithShape="0">
                    <a:schemeClr val="dk1">
                      <a:alpha val="40000"/>
                    </a:schemeClr>
                  </a:outerShdw>
                </a:effectLst>
              </a:rPr>
              <a:t>To</a:t>
            </a:r>
          </a:p>
          <a:p>
            <a:pPr algn="ctr"/>
            <a:r>
              <a:rPr lang="en-US" sz="5400" dirty="0">
                <a:ln w="0"/>
                <a:effectLst>
                  <a:outerShdw blurRad="38100" dist="19050" dir="2700000" algn="tl" rotWithShape="0">
                    <a:schemeClr val="dk1">
                      <a:alpha val="40000"/>
                    </a:schemeClr>
                  </a:outerShdw>
                </a:effectLst>
              </a:rPr>
              <a:t>Student</a:t>
            </a: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3" name="TextBox 2">
            <a:extLst>
              <a:ext uri="{FF2B5EF4-FFF2-40B4-BE49-F238E27FC236}">
                <a16:creationId xmlns:a16="http://schemas.microsoft.com/office/drawing/2014/main" id="{A51650E0-84B4-1DC5-A317-50B007D74ACA}"/>
              </a:ext>
            </a:extLst>
          </p:cNvPr>
          <p:cNvSpPr txBox="1"/>
          <p:nvPr/>
        </p:nvSpPr>
        <p:spPr>
          <a:xfrm>
            <a:off x="-1" y="4666891"/>
            <a:ext cx="3935897" cy="1692771"/>
          </a:xfrm>
          <a:prstGeom prst="rect">
            <a:avLst/>
          </a:prstGeom>
          <a:noFill/>
        </p:spPr>
        <p:txBody>
          <a:bodyPr wrap="square" rtlCol="0">
            <a:spAutoFit/>
          </a:bodyPr>
          <a:lstStyle/>
          <a:p>
            <a:r>
              <a:rPr lang="en-US" sz="2800" dirty="0"/>
              <a:t>If a student does not get this email, just have them go to </a:t>
            </a:r>
            <a:r>
              <a:rPr lang="en-US" sz="2000" dirty="0">
                <a:hlinkClick r:id="rId3"/>
              </a:rPr>
              <a:t>www.riseup.kaleidolearning.com</a:t>
            </a:r>
            <a:r>
              <a:rPr lang="en-US" sz="2000" dirty="0"/>
              <a:t> </a:t>
            </a:r>
          </a:p>
        </p:txBody>
      </p:sp>
      <p:sp>
        <p:nvSpPr>
          <p:cNvPr id="7" name="Arrow: Down 6">
            <a:extLst>
              <a:ext uri="{FF2B5EF4-FFF2-40B4-BE49-F238E27FC236}">
                <a16:creationId xmlns:a16="http://schemas.microsoft.com/office/drawing/2014/main" id="{14263C3D-073D-6153-1C4A-FBA716FCB1C1}"/>
              </a:ext>
            </a:extLst>
          </p:cNvPr>
          <p:cNvSpPr/>
          <p:nvPr/>
        </p:nvSpPr>
        <p:spPr>
          <a:xfrm rot="1169484">
            <a:off x="6133569" y="1603784"/>
            <a:ext cx="251926" cy="494522"/>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703024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AE480-7CD8-9BB9-129F-4FDDFE3F9C5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96849AE-3462-A506-696C-765D676C1318}"/>
              </a:ext>
            </a:extLst>
          </p:cNvPr>
          <p:cNvPicPr>
            <a:picLocks noChangeAspect="1"/>
          </p:cNvPicPr>
          <p:nvPr/>
        </p:nvPicPr>
        <p:blipFill>
          <a:blip r:embed="rId2"/>
          <a:stretch>
            <a:fillRect/>
          </a:stretch>
        </p:blipFill>
        <p:spPr>
          <a:xfrm>
            <a:off x="0" y="2501537"/>
            <a:ext cx="12192000" cy="3889637"/>
          </a:xfrm>
          <a:prstGeom prst="rect">
            <a:avLst/>
          </a:prstGeom>
        </p:spPr>
      </p:pic>
      <p:sp>
        <p:nvSpPr>
          <p:cNvPr id="6" name="TextBox 5">
            <a:extLst>
              <a:ext uri="{FF2B5EF4-FFF2-40B4-BE49-F238E27FC236}">
                <a16:creationId xmlns:a16="http://schemas.microsoft.com/office/drawing/2014/main" id="{0053C13A-80F5-E7B2-3666-1B09FF3BD981}"/>
              </a:ext>
            </a:extLst>
          </p:cNvPr>
          <p:cNvSpPr txBox="1"/>
          <p:nvPr/>
        </p:nvSpPr>
        <p:spPr>
          <a:xfrm>
            <a:off x="781878" y="193214"/>
            <a:ext cx="9700591" cy="2308324"/>
          </a:xfrm>
          <a:prstGeom prst="rect">
            <a:avLst/>
          </a:prstGeom>
          <a:noFill/>
        </p:spPr>
        <p:txBody>
          <a:bodyPr wrap="square" rtlCol="0">
            <a:spAutoFit/>
          </a:bodyPr>
          <a:lstStyle/>
          <a:p>
            <a:r>
              <a:rPr lang="en-US" sz="2400" b="1" dirty="0"/>
              <a:t>EDITING A STUDENT’S INFORMATION IF THERE’S AN ERROR</a:t>
            </a:r>
          </a:p>
          <a:p>
            <a:endParaRPr lang="en-US" sz="2400" b="1" dirty="0"/>
          </a:p>
          <a:p>
            <a:r>
              <a:rPr lang="en-US" sz="2400" b="1" dirty="0"/>
              <a:t>If the instructor has made an error in spelling or in the email address, under Manage Students, check off the student who needs to be fixed, then click EDIT SELECTED STUDENT.  A screen will pop up with the info where it can be fixed and saved it.</a:t>
            </a:r>
          </a:p>
        </p:txBody>
      </p:sp>
      <p:sp>
        <p:nvSpPr>
          <p:cNvPr id="2" name="Arrow: Down 1">
            <a:extLst>
              <a:ext uri="{FF2B5EF4-FFF2-40B4-BE49-F238E27FC236}">
                <a16:creationId xmlns:a16="http://schemas.microsoft.com/office/drawing/2014/main" id="{2E048BDE-767D-76E6-D46A-A3C335CBA803}"/>
              </a:ext>
            </a:extLst>
          </p:cNvPr>
          <p:cNvSpPr/>
          <p:nvPr/>
        </p:nvSpPr>
        <p:spPr>
          <a:xfrm>
            <a:off x="5632174" y="2955235"/>
            <a:ext cx="331304" cy="636104"/>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Down 3">
            <a:extLst>
              <a:ext uri="{FF2B5EF4-FFF2-40B4-BE49-F238E27FC236}">
                <a16:creationId xmlns:a16="http://schemas.microsoft.com/office/drawing/2014/main" id="{F1434D5B-4EDA-2F80-BFDD-73E869CF4962}"/>
              </a:ext>
            </a:extLst>
          </p:cNvPr>
          <p:cNvSpPr/>
          <p:nvPr/>
        </p:nvSpPr>
        <p:spPr>
          <a:xfrm>
            <a:off x="15065" y="4214540"/>
            <a:ext cx="331304" cy="636104"/>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92384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EA91F943-F0FD-9EC7-D0E6-1FE95ED4CEA0}"/>
              </a:ext>
            </a:extLst>
          </p:cNvPr>
          <p:cNvPicPr>
            <a:picLocks noChangeAspect="1"/>
          </p:cNvPicPr>
          <p:nvPr/>
        </p:nvPicPr>
        <p:blipFill>
          <a:blip r:embed="rId2"/>
          <a:stretch>
            <a:fillRect/>
          </a:stretch>
        </p:blipFill>
        <p:spPr>
          <a:xfrm>
            <a:off x="29263" y="1659032"/>
            <a:ext cx="6554147" cy="3066125"/>
          </a:xfrm>
          <a:prstGeom prst="rect">
            <a:avLst/>
          </a:prstGeom>
        </p:spPr>
      </p:pic>
      <p:pic>
        <p:nvPicPr>
          <p:cNvPr id="3" name="Picture 2">
            <a:extLst>
              <a:ext uri="{FF2B5EF4-FFF2-40B4-BE49-F238E27FC236}">
                <a16:creationId xmlns:a16="http://schemas.microsoft.com/office/drawing/2014/main" id="{84AD12E2-F686-4053-ECDF-A28F861694DF}"/>
              </a:ext>
            </a:extLst>
          </p:cNvPr>
          <p:cNvPicPr>
            <a:picLocks noChangeAspect="1"/>
          </p:cNvPicPr>
          <p:nvPr/>
        </p:nvPicPr>
        <p:blipFill>
          <a:blip r:embed="rId3"/>
          <a:stretch>
            <a:fillRect/>
          </a:stretch>
        </p:blipFill>
        <p:spPr>
          <a:xfrm>
            <a:off x="6688327" y="377190"/>
            <a:ext cx="5309363" cy="6103620"/>
          </a:xfrm>
          <a:prstGeom prst="rect">
            <a:avLst/>
          </a:prstGeom>
        </p:spPr>
      </p:pic>
      <p:sp>
        <p:nvSpPr>
          <p:cNvPr id="9" name="Rectangle 8">
            <a:extLst>
              <a:ext uri="{FF2B5EF4-FFF2-40B4-BE49-F238E27FC236}">
                <a16:creationId xmlns:a16="http://schemas.microsoft.com/office/drawing/2014/main" id="{22D621D8-7DF0-6175-FDBE-CAD6EF7EE47C}"/>
              </a:ext>
            </a:extLst>
          </p:cNvPr>
          <p:cNvSpPr/>
          <p:nvPr/>
        </p:nvSpPr>
        <p:spPr>
          <a:xfrm>
            <a:off x="-27401" y="410485"/>
            <a:ext cx="595522" cy="923330"/>
          </a:xfrm>
          <a:prstGeom prst="rect">
            <a:avLst/>
          </a:prstGeom>
          <a:noFill/>
        </p:spPr>
        <p:txBody>
          <a:bodyPr wrap="squar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1</a:t>
            </a:r>
          </a:p>
        </p:txBody>
      </p:sp>
      <p:sp>
        <p:nvSpPr>
          <p:cNvPr id="11" name="Rectangle 10">
            <a:extLst>
              <a:ext uri="{FF2B5EF4-FFF2-40B4-BE49-F238E27FC236}">
                <a16:creationId xmlns:a16="http://schemas.microsoft.com/office/drawing/2014/main" id="{5BE0E893-5D01-C5D7-D1F0-585F0A916FC1}"/>
              </a:ext>
            </a:extLst>
          </p:cNvPr>
          <p:cNvSpPr/>
          <p:nvPr/>
        </p:nvSpPr>
        <p:spPr>
          <a:xfrm>
            <a:off x="4797675" y="3900845"/>
            <a:ext cx="535723"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3</a:t>
            </a:r>
          </a:p>
        </p:txBody>
      </p:sp>
      <p:sp>
        <p:nvSpPr>
          <p:cNvPr id="2" name="TextBox 1">
            <a:extLst>
              <a:ext uri="{FF2B5EF4-FFF2-40B4-BE49-F238E27FC236}">
                <a16:creationId xmlns:a16="http://schemas.microsoft.com/office/drawing/2014/main" id="{CAA26DD9-B722-9937-1DE9-92C96C5B3487}"/>
              </a:ext>
            </a:extLst>
          </p:cNvPr>
          <p:cNvSpPr txBox="1"/>
          <p:nvPr/>
        </p:nvSpPr>
        <p:spPr>
          <a:xfrm>
            <a:off x="597797" y="41153"/>
            <a:ext cx="6227180" cy="830997"/>
          </a:xfrm>
          <a:prstGeom prst="rect">
            <a:avLst/>
          </a:prstGeom>
          <a:noFill/>
        </p:spPr>
        <p:txBody>
          <a:bodyPr wrap="square" rtlCol="0">
            <a:spAutoFit/>
          </a:bodyPr>
          <a:lstStyle/>
          <a:p>
            <a:r>
              <a:rPr lang="en-US" sz="2400" b="1" dirty="0">
                <a:solidFill>
                  <a:srgbClr val="FF0000"/>
                </a:solidFill>
              </a:rPr>
              <a:t>SETTING UP STUDENT ACCOMMODATIONS</a:t>
            </a:r>
          </a:p>
          <a:p>
            <a:r>
              <a:rPr lang="en-US" sz="2400" b="1" dirty="0">
                <a:solidFill>
                  <a:srgbClr val="FF0000"/>
                </a:solidFill>
              </a:rPr>
              <a:t>         Do this about 5 days prior to testing</a:t>
            </a:r>
          </a:p>
        </p:txBody>
      </p:sp>
      <p:sp>
        <p:nvSpPr>
          <p:cNvPr id="7" name="Arrow: Left 6">
            <a:extLst>
              <a:ext uri="{FF2B5EF4-FFF2-40B4-BE49-F238E27FC236}">
                <a16:creationId xmlns:a16="http://schemas.microsoft.com/office/drawing/2014/main" id="{084D0D65-89B0-167D-8A33-1D8B55293E39}"/>
              </a:ext>
            </a:extLst>
          </p:cNvPr>
          <p:cNvSpPr/>
          <p:nvPr/>
        </p:nvSpPr>
        <p:spPr>
          <a:xfrm>
            <a:off x="1814518" y="3900845"/>
            <a:ext cx="777240" cy="308610"/>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E39115B-5F0A-1154-9310-F9D45AF8CDB7}"/>
              </a:ext>
            </a:extLst>
          </p:cNvPr>
          <p:cNvSpPr/>
          <p:nvPr/>
        </p:nvSpPr>
        <p:spPr>
          <a:xfrm>
            <a:off x="2591758" y="3593485"/>
            <a:ext cx="535723"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2</a:t>
            </a:r>
          </a:p>
        </p:txBody>
      </p:sp>
      <p:sp>
        <p:nvSpPr>
          <p:cNvPr id="6" name="Arrow: Down 5">
            <a:extLst>
              <a:ext uri="{FF2B5EF4-FFF2-40B4-BE49-F238E27FC236}">
                <a16:creationId xmlns:a16="http://schemas.microsoft.com/office/drawing/2014/main" id="{00362CE8-A68F-A790-783C-9706518CDA95}"/>
              </a:ext>
            </a:extLst>
          </p:cNvPr>
          <p:cNvSpPr/>
          <p:nvPr/>
        </p:nvSpPr>
        <p:spPr>
          <a:xfrm>
            <a:off x="92021" y="1183005"/>
            <a:ext cx="400050" cy="58293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Arrow: Up 7">
            <a:extLst>
              <a:ext uri="{FF2B5EF4-FFF2-40B4-BE49-F238E27FC236}">
                <a16:creationId xmlns:a16="http://schemas.microsoft.com/office/drawing/2014/main" id="{144D3759-9776-B530-A10D-87FA02F3392D}"/>
              </a:ext>
            </a:extLst>
          </p:cNvPr>
          <p:cNvSpPr/>
          <p:nvPr/>
        </p:nvSpPr>
        <p:spPr>
          <a:xfrm>
            <a:off x="5171611" y="3615095"/>
            <a:ext cx="377190" cy="594360"/>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D8D83226-35CE-1B09-722E-32E230B4454E}"/>
              </a:ext>
            </a:extLst>
          </p:cNvPr>
          <p:cNvSpPr/>
          <p:nvPr/>
        </p:nvSpPr>
        <p:spPr>
          <a:xfrm>
            <a:off x="5939718" y="3131820"/>
            <a:ext cx="1012572" cy="346024"/>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D3554AF-1CB7-FF05-EADB-FD6E8AB23C12}"/>
              </a:ext>
            </a:extLst>
          </p:cNvPr>
          <p:cNvSpPr/>
          <p:nvPr/>
        </p:nvSpPr>
        <p:spPr>
          <a:xfrm>
            <a:off x="6097859" y="3192094"/>
            <a:ext cx="554960" cy="923330"/>
          </a:xfrm>
          <a:prstGeom prst="rect">
            <a:avLst/>
          </a:prstGeom>
          <a:noFill/>
        </p:spPr>
        <p:txBody>
          <a:bodyPr wrap="none" lIns="91440" tIns="45720" rIns="91440" bIns="45720">
            <a:spAutoFit/>
          </a:bodyPr>
          <a:lstStyle/>
          <a:p>
            <a:pPr algn="ctr"/>
            <a:r>
              <a:rPr lang="en-US" sz="5400" dirty="0">
                <a:ln w="0"/>
                <a:effectLst>
                  <a:outerShdw blurRad="38100" dist="19050" dir="2700000" algn="tl" rotWithShape="0">
                    <a:schemeClr val="dk1">
                      <a:alpha val="40000"/>
                    </a:schemeClr>
                  </a:outerShdw>
                </a:effectLst>
              </a:rPr>
              <a:t>4</a:t>
            </a:r>
            <a:endParaRPr lang="en-US"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3970622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373E85C-483D-3FAF-C6C4-803F16E5D77C}"/>
              </a:ext>
            </a:extLst>
          </p:cNvPr>
          <p:cNvSpPr txBox="1"/>
          <p:nvPr/>
        </p:nvSpPr>
        <p:spPr>
          <a:xfrm>
            <a:off x="-1" y="357809"/>
            <a:ext cx="11825823" cy="830997"/>
          </a:xfrm>
          <a:prstGeom prst="rect">
            <a:avLst/>
          </a:prstGeom>
          <a:noFill/>
        </p:spPr>
        <p:txBody>
          <a:bodyPr wrap="square" rtlCol="0">
            <a:spAutoFit/>
          </a:bodyPr>
          <a:lstStyle/>
          <a:p>
            <a:r>
              <a:rPr lang="en-US" sz="2400" dirty="0"/>
              <a:t>Students can’t start it until you give them the daily password.  The code is your way of controlling when students test.  Click the Hamburger, then click Proctor Exam.</a:t>
            </a:r>
          </a:p>
        </p:txBody>
      </p:sp>
      <p:sp>
        <p:nvSpPr>
          <p:cNvPr id="3" name="TextBox 2">
            <a:extLst>
              <a:ext uri="{FF2B5EF4-FFF2-40B4-BE49-F238E27FC236}">
                <a16:creationId xmlns:a16="http://schemas.microsoft.com/office/drawing/2014/main" id="{900DC9D1-55C1-B5B5-DAE3-F913ADF0C873}"/>
              </a:ext>
            </a:extLst>
          </p:cNvPr>
          <p:cNvSpPr txBox="1"/>
          <p:nvPr/>
        </p:nvSpPr>
        <p:spPr>
          <a:xfrm>
            <a:off x="5464778" y="4683597"/>
            <a:ext cx="6361044" cy="1384995"/>
          </a:xfrm>
          <a:prstGeom prst="rect">
            <a:avLst/>
          </a:prstGeom>
          <a:noFill/>
        </p:spPr>
        <p:txBody>
          <a:bodyPr wrap="square" rtlCol="0">
            <a:spAutoFit/>
          </a:bodyPr>
          <a:lstStyle/>
          <a:p>
            <a:r>
              <a:rPr lang="en-US" sz="2800" b="1" dirty="0">
                <a:solidFill>
                  <a:srgbClr val="FF0000"/>
                </a:solidFill>
              </a:rPr>
              <a:t>To get the daily password, click your hamburger, click Proctor Exam, click Get Exam Codes</a:t>
            </a:r>
          </a:p>
        </p:txBody>
      </p:sp>
      <p:pic>
        <p:nvPicPr>
          <p:cNvPr id="8" name="Picture 7">
            <a:extLst>
              <a:ext uri="{FF2B5EF4-FFF2-40B4-BE49-F238E27FC236}">
                <a16:creationId xmlns:a16="http://schemas.microsoft.com/office/drawing/2014/main" id="{50E15D24-8979-E25A-54F1-2D652D0B0014}"/>
              </a:ext>
            </a:extLst>
          </p:cNvPr>
          <p:cNvPicPr>
            <a:picLocks noChangeAspect="1"/>
          </p:cNvPicPr>
          <p:nvPr/>
        </p:nvPicPr>
        <p:blipFill>
          <a:blip r:embed="rId2"/>
          <a:stretch>
            <a:fillRect/>
          </a:stretch>
        </p:blipFill>
        <p:spPr>
          <a:xfrm>
            <a:off x="0" y="1558137"/>
            <a:ext cx="12192000" cy="2904135"/>
          </a:xfrm>
          <a:prstGeom prst="rect">
            <a:avLst/>
          </a:prstGeom>
        </p:spPr>
      </p:pic>
      <p:sp>
        <p:nvSpPr>
          <p:cNvPr id="9" name="Arrow: Left 8">
            <a:extLst>
              <a:ext uri="{FF2B5EF4-FFF2-40B4-BE49-F238E27FC236}">
                <a16:creationId xmlns:a16="http://schemas.microsoft.com/office/drawing/2014/main" id="{306B0C06-028E-4D97-CE9F-5DACC013B5D6}"/>
              </a:ext>
            </a:extLst>
          </p:cNvPr>
          <p:cNvSpPr/>
          <p:nvPr/>
        </p:nvSpPr>
        <p:spPr>
          <a:xfrm>
            <a:off x="815041" y="2395557"/>
            <a:ext cx="856343" cy="362857"/>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Up 3">
            <a:extLst>
              <a:ext uri="{FF2B5EF4-FFF2-40B4-BE49-F238E27FC236}">
                <a16:creationId xmlns:a16="http://schemas.microsoft.com/office/drawing/2014/main" id="{8A5FFED4-5448-FDBE-11ED-332F5CD0A468}"/>
              </a:ext>
            </a:extLst>
          </p:cNvPr>
          <p:cNvSpPr/>
          <p:nvPr/>
        </p:nvSpPr>
        <p:spPr>
          <a:xfrm>
            <a:off x="6394522" y="4105656"/>
            <a:ext cx="357809" cy="665126"/>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88834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9D2CBE7-0EF9-BA69-8A1B-CC59F6232314}"/>
              </a:ext>
            </a:extLst>
          </p:cNvPr>
          <p:cNvPicPr>
            <a:picLocks noChangeAspect="1"/>
          </p:cNvPicPr>
          <p:nvPr/>
        </p:nvPicPr>
        <p:blipFill>
          <a:blip r:embed="rId2"/>
          <a:stretch>
            <a:fillRect/>
          </a:stretch>
        </p:blipFill>
        <p:spPr>
          <a:xfrm>
            <a:off x="0" y="940116"/>
            <a:ext cx="12115800" cy="5917884"/>
          </a:xfrm>
          <a:prstGeom prst="rect">
            <a:avLst/>
          </a:prstGeom>
        </p:spPr>
      </p:pic>
      <p:sp>
        <p:nvSpPr>
          <p:cNvPr id="4" name="TextBox 3">
            <a:extLst>
              <a:ext uri="{FF2B5EF4-FFF2-40B4-BE49-F238E27FC236}">
                <a16:creationId xmlns:a16="http://schemas.microsoft.com/office/drawing/2014/main" id="{1977EF7A-2E23-30AC-5F2C-EA6C6B19EA2F}"/>
              </a:ext>
            </a:extLst>
          </p:cNvPr>
          <p:cNvSpPr txBox="1"/>
          <p:nvPr/>
        </p:nvSpPr>
        <p:spPr>
          <a:xfrm>
            <a:off x="786193" y="0"/>
            <a:ext cx="10058400" cy="954107"/>
          </a:xfrm>
          <a:prstGeom prst="rect">
            <a:avLst/>
          </a:prstGeom>
          <a:noFill/>
        </p:spPr>
        <p:txBody>
          <a:bodyPr wrap="square" rtlCol="0">
            <a:spAutoFit/>
          </a:bodyPr>
          <a:lstStyle/>
          <a:p>
            <a:pPr algn="ctr"/>
            <a:r>
              <a:rPr lang="en-US" sz="2800" b="1" dirty="0"/>
              <a:t>You give students a daily code to start their test.  </a:t>
            </a:r>
          </a:p>
          <a:p>
            <a:pPr algn="ctr"/>
            <a:r>
              <a:rPr lang="en-US" sz="2800" b="1" dirty="0"/>
              <a:t>This give you control of when they start. </a:t>
            </a:r>
          </a:p>
        </p:txBody>
      </p:sp>
      <p:sp>
        <p:nvSpPr>
          <p:cNvPr id="2" name="TextBox 1">
            <a:extLst>
              <a:ext uri="{FF2B5EF4-FFF2-40B4-BE49-F238E27FC236}">
                <a16:creationId xmlns:a16="http://schemas.microsoft.com/office/drawing/2014/main" id="{5AE0E049-511C-A94B-68B1-10CAF5360631}"/>
              </a:ext>
            </a:extLst>
          </p:cNvPr>
          <p:cNvSpPr txBox="1"/>
          <p:nvPr/>
        </p:nvSpPr>
        <p:spPr>
          <a:xfrm>
            <a:off x="4162060" y="2202592"/>
            <a:ext cx="7754810" cy="523220"/>
          </a:xfrm>
          <a:prstGeom prst="rect">
            <a:avLst/>
          </a:prstGeom>
          <a:noFill/>
        </p:spPr>
        <p:txBody>
          <a:bodyPr wrap="square" rtlCol="0">
            <a:spAutoFit/>
          </a:bodyPr>
          <a:lstStyle/>
          <a:p>
            <a:r>
              <a:rPr lang="en-US" sz="2800" b="1">
                <a:solidFill>
                  <a:srgbClr val="FF0000"/>
                </a:solidFill>
              </a:rPr>
              <a:t>The </a:t>
            </a:r>
            <a:r>
              <a:rPr lang="en-US" sz="2800" b="1" dirty="0">
                <a:solidFill>
                  <a:srgbClr val="FF0000"/>
                </a:solidFill>
              </a:rPr>
              <a:t>codes change at midnight each day</a:t>
            </a:r>
            <a:r>
              <a:rPr lang="en-US" dirty="0"/>
              <a:t>.</a:t>
            </a:r>
          </a:p>
        </p:txBody>
      </p:sp>
      <p:sp>
        <p:nvSpPr>
          <p:cNvPr id="9" name="Arrow: Left 8">
            <a:extLst>
              <a:ext uri="{FF2B5EF4-FFF2-40B4-BE49-F238E27FC236}">
                <a16:creationId xmlns:a16="http://schemas.microsoft.com/office/drawing/2014/main" id="{306B0C06-028E-4D97-CE9F-5DACC013B5D6}"/>
              </a:ext>
            </a:extLst>
          </p:cNvPr>
          <p:cNvSpPr/>
          <p:nvPr/>
        </p:nvSpPr>
        <p:spPr>
          <a:xfrm>
            <a:off x="8796528" y="5377663"/>
            <a:ext cx="630936" cy="362857"/>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5D968CD8-DB17-C52F-ED6F-D6573781B0BF}"/>
              </a:ext>
            </a:extLst>
          </p:cNvPr>
          <p:cNvSpPr txBox="1"/>
          <p:nvPr/>
        </p:nvSpPr>
        <p:spPr>
          <a:xfrm>
            <a:off x="9326303" y="5171768"/>
            <a:ext cx="2865697" cy="1477328"/>
          </a:xfrm>
          <a:prstGeom prst="rect">
            <a:avLst/>
          </a:prstGeom>
          <a:noFill/>
        </p:spPr>
        <p:txBody>
          <a:bodyPr wrap="square" rtlCol="0">
            <a:spAutoFit/>
          </a:bodyPr>
          <a:lstStyle/>
          <a:p>
            <a:r>
              <a:rPr lang="en-US" b="1" dirty="0">
                <a:solidFill>
                  <a:srgbClr val="FF0000"/>
                </a:solidFill>
              </a:rPr>
              <a:t>The code is 6 characters.  The 1</a:t>
            </a:r>
            <a:r>
              <a:rPr lang="en-US" b="1" baseline="30000" dirty="0">
                <a:solidFill>
                  <a:srgbClr val="FF0000"/>
                </a:solidFill>
              </a:rPr>
              <a:t>st</a:t>
            </a:r>
            <a:r>
              <a:rPr lang="en-US" b="1" dirty="0">
                <a:solidFill>
                  <a:srgbClr val="FF0000"/>
                </a:solidFill>
              </a:rPr>
              <a:t> is a letter of the alphabet, then a #, then a letter, a #, a letter and finally a #.</a:t>
            </a:r>
          </a:p>
        </p:txBody>
      </p:sp>
      <p:sp>
        <p:nvSpPr>
          <p:cNvPr id="5" name="TextBox 4">
            <a:extLst>
              <a:ext uri="{FF2B5EF4-FFF2-40B4-BE49-F238E27FC236}">
                <a16:creationId xmlns:a16="http://schemas.microsoft.com/office/drawing/2014/main" id="{47D437DC-AEC5-4AC0-C66F-CF0291FBFE8D}"/>
              </a:ext>
            </a:extLst>
          </p:cNvPr>
          <p:cNvSpPr txBox="1"/>
          <p:nvPr/>
        </p:nvSpPr>
        <p:spPr>
          <a:xfrm>
            <a:off x="4087368" y="6071616"/>
            <a:ext cx="3858768" cy="646331"/>
          </a:xfrm>
          <a:prstGeom prst="rect">
            <a:avLst/>
          </a:prstGeom>
          <a:noFill/>
        </p:spPr>
        <p:txBody>
          <a:bodyPr wrap="square" rtlCol="0">
            <a:spAutoFit/>
          </a:bodyPr>
          <a:lstStyle/>
          <a:p>
            <a:r>
              <a:rPr lang="en-US" dirty="0">
                <a:solidFill>
                  <a:srgbClr val="FF0000"/>
                </a:solidFill>
              </a:rPr>
              <a:t>These codes are for the test prior to 2024.  Do not use these codes.</a:t>
            </a:r>
          </a:p>
        </p:txBody>
      </p:sp>
      <p:sp>
        <p:nvSpPr>
          <p:cNvPr id="6" name="Arrow: Right 5">
            <a:extLst>
              <a:ext uri="{FF2B5EF4-FFF2-40B4-BE49-F238E27FC236}">
                <a16:creationId xmlns:a16="http://schemas.microsoft.com/office/drawing/2014/main" id="{76CF5B09-F29D-D7AF-07B6-65884C3F3614}"/>
              </a:ext>
            </a:extLst>
          </p:cNvPr>
          <p:cNvSpPr/>
          <p:nvPr/>
        </p:nvSpPr>
        <p:spPr>
          <a:xfrm>
            <a:off x="7360920" y="6290368"/>
            <a:ext cx="621792" cy="239152"/>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3714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6A25E-1AC9-70A6-498D-036432AB5A7F}"/>
              </a:ext>
            </a:extLst>
          </p:cNvPr>
          <p:cNvSpPr>
            <a:spLocks noGrp="1"/>
          </p:cNvSpPr>
          <p:nvPr>
            <p:ph type="title"/>
          </p:nvPr>
        </p:nvSpPr>
        <p:spPr>
          <a:xfrm>
            <a:off x="219456" y="1041781"/>
            <a:ext cx="11439144" cy="5276723"/>
          </a:xfrm>
        </p:spPr>
        <p:txBody>
          <a:bodyPr>
            <a:normAutofit fontScale="90000"/>
          </a:bodyPr>
          <a:lstStyle/>
          <a:p>
            <a:r>
              <a:rPr lang="en-US" b="1" u="sng" dirty="0"/>
              <a:t>National Retail Federation Foundation </a:t>
            </a:r>
            <a:r>
              <a:rPr lang="en-US" dirty="0"/>
              <a:t>(NRFF)-owns </a:t>
            </a:r>
            <a:br>
              <a:rPr lang="en-US" dirty="0"/>
            </a:br>
            <a:r>
              <a:rPr lang="en-US" dirty="0"/>
              <a:t>     the test, course content, textbooks</a:t>
            </a:r>
            <a:br>
              <a:rPr lang="en-US" dirty="0"/>
            </a:br>
            <a:r>
              <a:rPr lang="en-US" b="1" u="sng" dirty="0"/>
              <a:t>Rise Up</a:t>
            </a:r>
            <a:r>
              <a:rPr lang="en-US" dirty="0"/>
              <a:t>-platform used to register and test students</a:t>
            </a:r>
            <a:br>
              <a:rPr lang="en-US" dirty="0"/>
            </a:br>
            <a:r>
              <a:rPr lang="en-US" b="1" u="sng" dirty="0"/>
              <a:t>Kaleidoscope Learning</a:t>
            </a:r>
            <a:r>
              <a:rPr lang="en-US" dirty="0"/>
              <a:t>-company which hosts the </a:t>
            </a:r>
            <a:br>
              <a:rPr lang="en-US" dirty="0"/>
            </a:br>
            <a:r>
              <a:rPr lang="en-US" dirty="0"/>
              <a:t>     Rise Up platform for the NRFF</a:t>
            </a:r>
            <a:br>
              <a:rPr lang="en-US" dirty="0"/>
            </a:br>
            <a:r>
              <a:rPr lang="en-US" b="1" u="sng" dirty="0"/>
              <a:t>A T&amp;G Fresh Start</a:t>
            </a:r>
            <a:r>
              <a:rPr lang="en-US" dirty="0"/>
              <a:t>–not affiliated with any of the above </a:t>
            </a:r>
            <a:br>
              <a:rPr lang="en-US" dirty="0"/>
            </a:br>
            <a:r>
              <a:rPr lang="en-US" dirty="0"/>
              <a:t>     but is a source of classroom materials for teachers </a:t>
            </a:r>
            <a:br>
              <a:rPr lang="en-US" dirty="0"/>
            </a:br>
            <a:r>
              <a:rPr lang="en-US" dirty="0"/>
              <a:t>     in Louisiana.</a:t>
            </a:r>
            <a:br>
              <a:rPr lang="en-US" dirty="0"/>
            </a:br>
            <a:endParaRPr lang="en-US" dirty="0"/>
          </a:p>
        </p:txBody>
      </p:sp>
    </p:spTree>
    <p:extLst>
      <p:ext uri="{BB962C8B-B14F-4D97-AF65-F5344CB8AC3E}">
        <p14:creationId xmlns:p14="http://schemas.microsoft.com/office/powerpoint/2010/main" val="27914623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0E2212A-2705-37E8-1788-C31E4866362A}"/>
              </a:ext>
            </a:extLst>
          </p:cNvPr>
          <p:cNvPicPr>
            <a:picLocks noChangeAspect="1"/>
          </p:cNvPicPr>
          <p:nvPr/>
        </p:nvPicPr>
        <p:blipFill>
          <a:blip r:embed="rId2"/>
          <a:stretch>
            <a:fillRect/>
          </a:stretch>
        </p:blipFill>
        <p:spPr>
          <a:xfrm>
            <a:off x="0" y="0"/>
            <a:ext cx="12481314" cy="6858000"/>
          </a:xfrm>
          <a:prstGeom prst="rect">
            <a:avLst/>
          </a:prstGeom>
        </p:spPr>
      </p:pic>
      <p:cxnSp>
        <p:nvCxnSpPr>
          <p:cNvPr id="6" name="Straight Arrow Connector 5">
            <a:extLst>
              <a:ext uri="{FF2B5EF4-FFF2-40B4-BE49-F238E27FC236}">
                <a16:creationId xmlns:a16="http://schemas.microsoft.com/office/drawing/2014/main" id="{B0080DB5-31D7-8F03-9F11-F48B928F8F65}"/>
              </a:ext>
            </a:extLst>
          </p:cNvPr>
          <p:cNvCxnSpPr>
            <a:cxnSpLocks/>
          </p:cNvCxnSpPr>
          <p:nvPr/>
        </p:nvCxnSpPr>
        <p:spPr>
          <a:xfrm flipH="1">
            <a:off x="2278300" y="1905802"/>
            <a:ext cx="2178197" cy="2035262"/>
          </a:xfrm>
          <a:prstGeom prst="straightConnector1">
            <a:avLst/>
          </a:prstGeom>
          <a:ln w="444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7" name="Straight Arrow Connector 6">
            <a:extLst>
              <a:ext uri="{FF2B5EF4-FFF2-40B4-BE49-F238E27FC236}">
                <a16:creationId xmlns:a16="http://schemas.microsoft.com/office/drawing/2014/main" id="{2B564A6B-85D9-B349-1579-04781E304613}"/>
              </a:ext>
            </a:extLst>
          </p:cNvPr>
          <p:cNvCxnSpPr>
            <a:cxnSpLocks/>
          </p:cNvCxnSpPr>
          <p:nvPr/>
        </p:nvCxnSpPr>
        <p:spPr>
          <a:xfrm flipH="1">
            <a:off x="2704699" y="1746504"/>
            <a:ext cx="1876445" cy="3018001"/>
          </a:xfrm>
          <a:prstGeom prst="straightConnector1">
            <a:avLst/>
          </a:prstGeom>
          <a:ln w="444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C1FE47EE-FB1C-7D2D-284F-B2D062EF353A}"/>
              </a:ext>
            </a:extLst>
          </p:cNvPr>
          <p:cNvCxnSpPr>
            <a:cxnSpLocks/>
          </p:cNvCxnSpPr>
          <p:nvPr/>
        </p:nvCxnSpPr>
        <p:spPr>
          <a:xfrm flipH="1">
            <a:off x="1497852" y="2040556"/>
            <a:ext cx="2843142" cy="3388092"/>
          </a:xfrm>
          <a:prstGeom prst="straightConnector1">
            <a:avLst/>
          </a:prstGeom>
          <a:ln w="444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3E42B702-F156-B269-A0E1-8AB73D4C49BF}"/>
              </a:ext>
            </a:extLst>
          </p:cNvPr>
          <p:cNvCxnSpPr>
            <a:cxnSpLocks/>
          </p:cNvCxnSpPr>
          <p:nvPr/>
        </p:nvCxnSpPr>
        <p:spPr>
          <a:xfrm flipH="1">
            <a:off x="2740794" y="1746504"/>
            <a:ext cx="1840350" cy="4346288"/>
          </a:xfrm>
          <a:prstGeom prst="straightConnector1">
            <a:avLst/>
          </a:prstGeom>
          <a:ln w="444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0" name="Arrow: Left 19">
            <a:extLst>
              <a:ext uri="{FF2B5EF4-FFF2-40B4-BE49-F238E27FC236}">
                <a16:creationId xmlns:a16="http://schemas.microsoft.com/office/drawing/2014/main" id="{4C88EB81-1F17-1375-DF69-D917AB4D308A}"/>
              </a:ext>
            </a:extLst>
          </p:cNvPr>
          <p:cNvSpPr/>
          <p:nvPr/>
        </p:nvSpPr>
        <p:spPr>
          <a:xfrm>
            <a:off x="8999300" y="3229035"/>
            <a:ext cx="914400" cy="317633"/>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Left 21">
            <a:extLst>
              <a:ext uri="{FF2B5EF4-FFF2-40B4-BE49-F238E27FC236}">
                <a16:creationId xmlns:a16="http://schemas.microsoft.com/office/drawing/2014/main" id="{9494C77F-4CDA-393D-048D-1F74337A8D0B}"/>
              </a:ext>
            </a:extLst>
          </p:cNvPr>
          <p:cNvSpPr/>
          <p:nvPr/>
        </p:nvSpPr>
        <p:spPr>
          <a:xfrm>
            <a:off x="8994006" y="3941064"/>
            <a:ext cx="914400" cy="317633"/>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45222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AE89EA-DF7F-7E63-798D-08FB686C0FD9}"/>
              </a:ext>
            </a:extLst>
          </p:cNvPr>
          <p:cNvPicPr>
            <a:picLocks noChangeAspect="1"/>
          </p:cNvPicPr>
          <p:nvPr/>
        </p:nvPicPr>
        <p:blipFill>
          <a:blip r:embed="rId2"/>
          <a:stretch>
            <a:fillRect/>
          </a:stretch>
        </p:blipFill>
        <p:spPr>
          <a:xfrm>
            <a:off x="34720" y="1037844"/>
            <a:ext cx="12157280" cy="5052060"/>
          </a:xfrm>
          <a:prstGeom prst="rect">
            <a:avLst/>
          </a:prstGeom>
        </p:spPr>
      </p:pic>
      <p:sp>
        <p:nvSpPr>
          <p:cNvPr id="4" name="Arrow: Down 3">
            <a:extLst>
              <a:ext uri="{FF2B5EF4-FFF2-40B4-BE49-F238E27FC236}">
                <a16:creationId xmlns:a16="http://schemas.microsoft.com/office/drawing/2014/main" id="{E870BEB8-78C2-7027-F6F4-6F5CDFF317E5}"/>
              </a:ext>
            </a:extLst>
          </p:cNvPr>
          <p:cNvSpPr/>
          <p:nvPr/>
        </p:nvSpPr>
        <p:spPr>
          <a:xfrm>
            <a:off x="4184374" y="3568148"/>
            <a:ext cx="314474" cy="729532"/>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Up 4">
            <a:extLst>
              <a:ext uri="{FF2B5EF4-FFF2-40B4-BE49-F238E27FC236}">
                <a16:creationId xmlns:a16="http://schemas.microsoft.com/office/drawing/2014/main" id="{4A193383-71E3-5750-D769-0766E3802B8C}"/>
              </a:ext>
            </a:extLst>
          </p:cNvPr>
          <p:cNvSpPr/>
          <p:nvPr/>
        </p:nvSpPr>
        <p:spPr>
          <a:xfrm>
            <a:off x="7580376" y="4846320"/>
            <a:ext cx="192024" cy="539496"/>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3078A5E-F9B7-15A9-01EB-85C521E84A6B}"/>
              </a:ext>
            </a:extLst>
          </p:cNvPr>
          <p:cNvSpPr txBox="1"/>
          <p:nvPr/>
        </p:nvSpPr>
        <p:spPr>
          <a:xfrm>
            <a:off x="1344168" y="4508099"/>
            <a:ext cx="5444567" cy="461665"/>
          </a:xfrm>
          <a:prstGeom prst="rect">
            <a:avLst/>
          </a:prstGeom>
          <a:noFill/>
        </p:spPr>
        <p:txBody>
          <a:bodyPr wrap="none" rtlCol="0">
            <a:spAutoFit/>
          </a:bodyPr>
          <a:lstStyle/>
          <a:p>
            <a:r>
              <a:rPr lang="en-US" sz="2400" b="1" dirty="0">
                <a:solidFill>
                  <a:srgbClr val="FF0000"/>
                </a:solidFill>
              </a:rPr>
              <a:t>This is found in the STUDENT account</a:t>
            </a:r>
            <a:r>
              <a:rPr lang="en-US" dirty="0">
                <a:solidFill>
                  <a:srgbClr val="FF0000"/>
                </a:solidFill>
              </a:rPr>
              <a:t>.</a:t>
            </a:r>
          </a:p>
        </p:txBody>
      </p:sp>
    </p:spTree>
    <p:extLst>
      <p:ext uri="{BB962C8B-B14F-4D97-AF65-F5344CB8AC3E}">
        <p14:creationId xmlns:p14="http://schemas.microsoft.com/office/powerpoint/2010/main" val="34612007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6AF380-3555-8F8D-61A1-61A23C507639}"/>
              </a:ext>
            </a:extLst>
          </p:cNvPr>
          <p:cNvSpPr/>
          <p:nvPr/>
        </p:nvSpPr>
        <p:spPr>
          <a:xfrm>
            <a:off x="1870714" y="435229"/>
            <a:ext cx="8573729" cy="523220"/>
          </a:xfrm>
          <a:prstGeom prst="rect">
            <a:avLst/>
          </a:prstGeom>
          <a:noFill/>
        </p:spPr>
        <p:txBody>
          <a:bodyPr wrap="square" lIns="91440" tIns="45720" rIns="91440" bIns="45720">
            <a:spAutoFit/>
          </a:bodyPr>
          <a:lstStyle/>
          <a:p>
            <a:pPr algn="ctr"/>
            <a:r>
              <a:rPr lang="en-US" sz="2800" b="1" cap="none" spc="0" dirty="0">
                <a:ln w="0"/>
                <a:solidFill>
                  <a:schemeClr val="tx1"/>
                </a:solidFill>
                <a:effectLst>
                  <a:outerShdw blurRad="38100" dist="19050" dir="2700000" algn="tl" rotWithShape="0">
                    <a:schemeClr val="dk1">
                      <a:alpha val="40000"/>
                    </a:schemeClr>
                  </a:outerShdw>
                </a:effectLst>
              </a:rPr>
              <a:t>TO ACCESS STUDENT CREDENTIAL CERTIFICATES</a:t>
            </a:r>
          </a:p>
        </p:txBody>
      </p:sp>
      <p:sp>
        <p:nvSpPr>
          <p:cNvPr id="3" name="TextBox 2">
            <a:extLst>
              <a:ext uri="{FF2B5EF4-FFF2-40B4-BE49-F238E27FC236}">
                <a16:creationId xmlns:a16="http://schemas.microsoft.com/office/drawing/2014/main" id="{586B050D-B11C-7A55-A7E0-3D67416AC4DE}"/>
              </a:ext>
            </a:extLst>
          </p:cNvPr>
          <p:cNvSpPr txBox="1"/>
          <p:nvPr/>
        </p:nvSpPr>
        <p:spPr>
          <a:xfrm>
            <a:off x="7191925" y="5958451"/>
            <a:ext cx="3661007" cy="369332"/>
          </a:xfrm>
          <a:prstGeom prst="rect">
            <a:avLst/>
          </a:prstGeom>
          <a:noFill/>
        </p:spPr>
        <p:txBody>
          <a:bodyPr wrap="square" rtlCol="0">
            <a:spAutoFit/>
          </a:bodyPr>
          <a:lstStyle/>
          <a:p>
            <a:r>
              <a:rPr lang="en-US" b="1" dirty="0">
                <a:solidFill>
                  <a:srgbClr val="FF0000"/>
                </a:solidFill>
              </a:rPr>
              <a:t>You may need to scroll over…</a:t>
            </a:r>
          </a:p>
        </p:txBody>
      </p:sp>
      <p:pic>
        <p:nvPicPr>
          <p:cNvPr id="8" name="Picture 7">
            <a:extLst>
              <a:ext uri="{FF2B5EF4-FFF2-40B4-BE49-F238E27FC236}">
                <a16:creationId xmlns:a16="http://schemas.microsoft.com/office/drawing/2014/main" id="{47D057D9-01CC-BAEF-99D4-75CCA1226F61}"/>
              </a:ext>
            </a:extLst>
          </p:cNvPr>
          <p:cNvPicPr>
            <a:picLocks noChangeAspect="1"/>
          </p:cNvPicPr>
          <p:nvPr/>
        </p:nvPicPr>
        <p:blipFill>
          <a:blip r:embed="rId2"/>
          <a:stretch>
            <a:fillRect/>
          </a:stretch>
        </p:blipFill>
        <p:spPr>
          <a:xfrm>
            <a:off x="213559" y="5439338"/>
            <a:ext cx="285790" cy="238158"/>
          </a:xfrm>
          <a:prstGeom prst="rect">
            <a:avLst/>
          </a:prstGeom>
        </p:spPr>
      </p:pic>
      <p:sp>
        <p:nvSpPr>
          <p:cNvPr id="7" name="TextBox 6">
            <a:extLst>
              <a:ext uri="{FF2B5EF4-FFF2-40B4-BE49-F238E27FC236}">
                <a16:creationId xmlns:a16="http://schemas.microsoft.com/office/drawing/2014/main" id="{0D6D337E-3575-A275-852B-6108B7C5CE46}"/>
              </a:ext>
            </a:extLst>
          </p:cNvPr>
          <p:cNvSpPr txBox="1"/>
          <p:nvPr/>
        </p:nvSpPr>
        <p:spPr>
          <a:xfrm>
            <a:off x="2408902" y="1256528"/>
            <a:ext cx="8770375" cy="1569660"/>
          </a:xfrm>
          <a:prstGeom prst="rect">
            <a:avLst/>
          </a:prstGeom>
          <a:noFill/>
        </p:spPr>
        <p:txBody>
          <a:bodyPr wrap="square" rtlCol="0">
            <a:spAutoFit/>
          </a:bodyPr>
          <a:lstStyle/>
          <a:p>
            <a:r>
              <a:rPr lang="en-US" sz="2400" b="1" dirty="0">
                <a:solidFill>
                  <a:srgbClr val="FF0000"/>
                </a:solidFill>
              </a:rPr>
              <a:t>AFTER THE TEST</a:t>
            </a:r>
          </a:p>
          <a:p>
            <a:r>
              <a:rPr lang="en-US" sz="2400" b="1" dirty="0">
                <a:solidFill>
                  <a:srgbClr val="FF0000"/>
                </a:solidFill>
              </a:rPr>
              <a:t>Go to your Teacher Rise Up Dashboard </a:t>
            </a:r>
          </a:p>
          <a:p>
            <a:r>
              <a:rPr lang="en-US" sz="2400" b="1" dirty="0">
                <a:solidFill>
                  <a:srgbClr val="FF0000"/>
                </a:solidFill>
              </a:rPr>
              <a:t>(click the </a:t>
            </a:r>
            <a:r>
              <a:rPr lang="en-US" sz="2400" b="1">
                <a:solidFill>
                  <a:srgbClr val="FF0000"/>
                </a:solidFill>
              </a:rPr>
              <a:t>words “Rise Up Platform” </a:t>
            </a:r>
            <a:r>
              <a:rPr lang="en-US" sz="2400" b="1" dirty="0">
                <a:solidFill>
                  <a:srgbClr val="FF0000"/>
                </a:solidFill>
              </a:rPr>
              <a:t>to get to Dashboard)</a:t>
            </a:r>
          </a:p>
          <a:p>
            <a:r>
              <a:rPr lang="en-US" sz="2400" b="1" dirty="0">
                <a:solidFill>
                  <a:srgbClr val="FF0000"/>
                </a:solidFill>
              </a:rPr>
              <a:t>On the right side, click on View Student Report</a:t>
            </a:r>
          </a:p>
        </p:txBody>
      </p:sp>
      <p:pic>
        <p:nvPicPr>
          <p:cNvPr id="6" name="Picture 5">
            <a:extLst>
              <a:ext uri="{FF2B5EF4-FFF2-40B4-BE49-F238E27FC236}">
                <a16:creationId xmlns:a16="http://schemas.microsoft.com/office/drawing/2014/main" id="{FC88DAEA-EDAD-96F1-E757-B49C72B8B2A7}"/>
              </a:ext>
            </a:extLst>
          </p:cNvPr>
          <p:cNvPicPr>
            <a:picLocks noChangeAspect="1"/>
          </p:cNvPicPr>
          <p:nvPr/>
        </p:nvPicPr>
        <p:blipFill>
          <a:blip r:embed="rId3"/>
          <a:stretch>
            <a:fillRect/>
          </a:stretch>
        </p:blipFill>
        <p:spPr>
          <a:xfrm>
            <a:off x="61578" y="2961704"/>
            <a:ext cx="12192000" cy="5630944"/>
          </a:xfrm>
          <a:prstGeom prst="rect">
            <a:avLst/>
          </a:prstGeom>
        </p:spPr>
      </p:pic>
      <p:sp>
        <p:nvSpPr>
          <p:cNvPr id="5" name="Arrow: Down 4">
            <a:extLst>
              <a:ext uri="{FF2B5EF4-FFF2-40B4-BE49-F238E27FC236}">
                <a16:creationId xmlns:a16="http://schemas.microsoft.com/office/drawing/2014/main" id="{88906A8D-3A27-D7CD-9E5B-0566B35A1CDC}"/>
              </a:ext>
            </a:extLst>
          </p:cNvPr>
          <p:cNvSpPr/>
          <p:nvPr/>
        </p:nvSpPr>
        <p:spPr>
          <a:xfrm rot="2151773">
            <a:off x="10723392" y="3870642"/>
            <a:ext cx="327171" cy="54528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Down 8">
            <a:extLst>
              <a:ext uri="{FF2B5EF4-FFF2-40B4-BE49-F238E27FC236}">
                <a16:creationId xmlns:a16="http://schemas.microsoft.com/office/drawing/2014/main" id="{19C876A3-3EC5-944E-4B5C-7F6F59B2B435}"/>
              </a:ext>
            </a:extLst>
          </p:cNvPr>
          <p:cNvSpPr/>
          <p:nvPr/>
        </p:nvSpPr>
        <p:spPr>
          <a:xfrm rot="2151773">
            <a:off x="1707128" y="2621304"/>
            <a:ext cx="327171" cy="54528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69838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48294-0FE8-1176-EC54-F33B192A80B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3D3DCA-FBD3-67AF-BD51-E0322E70AF46}"/>
              </a:ext>
            </a:extLst>
          </p:cNvPr>
          <p:cNvSpPr/>
          <p:nvPr/>
        </p:nvSpPr>
        <p:spPr>
          <a:xfrm>
            <a:off x="3282696" y="75642"/>
            <a:ext cx="8604504" cy="2677656"/>
          </a:xfrm>
          <a:prstGeom prst="rect">
            <a:avLst/>
          </a:prstGeom>
          <a:noFill/>
        </p:spPr>
        <p:txBody>
          <a:bodyPr wrap="square" lIns="91440" tIns="45720" rIns="91440" bIns="45720">
            <a:spAutoFit/>
          </a:bodyPr>
          <a:lstStyle/>
          <a:p>
            <a:pPr algn="ctr"/>
            <a:r>
              <a:rPr lang="en-US" sz="2800" dirty="0">
                <a:ln w="0"/>
                <a:effectLst>
                  <a:outerShdw blurRad="38100" dist="19050" dir="2700000" algn="tl" rotWithShape="0">
                    <a:schemeClr val="dk1">
                      <a:alpha val="40000"/>
                    </a:schemeClr>
                  </a:outerShdw>
                </a:effectLst>
              </a:rPr>
              <a:t>Proctor--t</a:t>
            </a:r>
            <a:r>
              <a:rPr lang="en-US" sz="2800" b="0" cap="none" spc="0" dirty="0">
                <a:ln w="0"/>
                <a:solidFill>
                  <a:schemeClr val="tx1"/>
                </a:solidFill>
                <a:effectLst>
                  <a:outerShdw blurRad="38100" dist="19050" dir="2700000" algn="tl" rotWithShape="0">
                    <a:schemeClr val="dk1">
                      <a:alpha val="40000"/>
                    </a:schemeClr>
                  </a:outerShdw>
                </a:effectLst>
              </a:rPr>
              <a:t>o access student certificates</a:t>
            </a:r>
            <a:r>
              <a:rPr lang="en-US" sz="2800" dirty="0">
                <a:ln w="0"/>
                <a:effectLst>
                  <a:outerShdw blurRad="38100" dist="19050" dir="2700000" algn="tl" rotWithShape="0">
                    <a:schemeClr val="dk1">
                      <a:alpha val="40000"/>
                    </a:schemeClr>
                  </a:outerShdw>
                </a:effectLst>
              </a:rPr>
              <a:t>:</a:t>
            </a:r>
          </a:p>
          <a:p>
            <a:pPr marL="514350" indent="-514350" algn="ctr">
              <a:buAutoNum type="arabicParenR"/>
            </a:pPr>
            <a:r>
              <a:rPr lang="en-US" sz="2800" dirty="0">
                <a:ln w="0"/>
                <a:effectLst>
                  <a:outerShdw blurRad="38100" dist="19050" dir="2700000" algn="tl" rotWithShape="0">
                    <a:schemeClr val="dk1">
                      <a:alpha val="40000"/>
                    </a:schemeClr>
                  </a:outerShdw>
                </a:effectLst>
              </a:rPr>
              <a:t>Click on View Student Report (under Your Reports column) o</a:t>
            </a:r>
            <a:r>
              <a:rPr lang="en-US" sz="2800" b="0" cap="none" spc="0" dirty="0">
                <a:ln w="0"/>
                <a:solidFill>
                  <a:schemeClr val="tx1"/>
                </a:solidFill>
                <a:effectLst>
                  <a:outerShdw blurRad="38100" dist="19050" dir="2700000" algn="tl" rotWithShape="0">
                    <a:schemeClr val="dk1">
                      <a:alpha val="40000"/>
                    </a:schemeClr>
                  </a:outerShdw>
                </a:effectLst>
              </a:rPr>
              <a:t>n right side.  </a:t>
            </a:r>
          </a:p>
          <a:p>
            <a:pPr marL="514350" indent="-514350" algn="ctr">
              <a:buAutoNum type="arabicParenR"/>
            </a:pPr>
            <a:r>
              <a:rPr lang="en-US" sz="2800" b="0" cap="none" spc="0" dirty="0">
                <a:ln w="0"/>
                <a:solidFill>
                  <a:schemeClr val="tx1"/>
                </a:solidFill>
                <a:effectLst>
                  <a:outerShdw blurRad="38100" dist="19050" dir="2700000" algn="tl" rotWithShape="0">
                    <a:schemeClr val="dk1">
                      <a:alpha val="40000"/>
                    </a:schemeClr>
                  </a:outerShdw>
                </a:effectLst>
              </a:rPr>
              <a:t>Look for the student’s name, </a:t>
            </a:r>
            <a:r>
              <a:rPr lang="en-US" sz="2800" dirty="0">
                <a:ln w="0"/>
                <a:effectLst>
                  <a:outerShdw blurRad="38100" dist="19050" dir="2700000" algn="tl" rotWithShape="0">
                    <a:schemeClr val="dk1">
                      <a:alpha val="40000"/>
                    </a:schemeClr>
                  </a:outerShdw>
                </a:effectLst>
              </a:rPr>
              <a:t>then click the eyeball in the Certificate column to download the certificate.</a:t>
            </a:r>
            <a:endParaRPr lang="en-US" sz="2800" b="0" cap="none" spc="0" dirty="0">
              <a:ln w="0"/>
              <a:solidFill>
                <a:schemeClr val="tx1"/>
              </a:solidFill>
              <a:effectLst>
                <a:outerShdw blurRad="38100" dist="19050" dir="2700000" algn="tl" rotWithShape="0">
                  <a:schemeClr val="dk1">
                    <a:alpha val="40000"/>
                  </a:schemeClr>
                </a:outerShdw>
              </a:effectLst>
            </a:endParaRPr>
          </a:p>
        </p:txBody>
      </p:sp>
      <p:sp>
        <p:nvSpPr>
          <p:cNvPr id="3" name="TextBox 2">
            <a:extLst>
              <a:ext uri="{FF2B5EF4-FFF2-40B4-BE49-F238E27FC236}">
                <a16:creationId xmlns:a16="http://schemas.microsoft.com/office/drawing/2014/main" id="{CCD55C4A-4660-587C-E5F1-9E0A94A36EF9}"/>
              </a:ext>
            </a:extLst>
          </p:cNvPr>
          <p:cNvSpPr txBox="1"/>
          <p:nvPr/>
        </p:nvSpPr>
        <p:spPr>
          <a:xfrm>
            <a:off x="6266711" y="6041737"/>
            <a:ext cx="5554246" cy="584775"/>
          </a:xfrm>
          <a:prstGeom prst="rect">
            <a:avLst/>
          </a:prstGeom>
          <a:noFill/>
        </p:spPr>
        <p:txBody>
          <a:bodyPr wrap="square" rtlCol="0">
            <a:spAutoFit/>
          </a:bodyPr>
          <a:lstStyle/>
          <a:p>
            <a:r>
              <a:rPr lang="en-US" sz="3200" b="1" dirty="0">
                <a:solidFill>
                  <a:srgbClr val="FF0000"/>
                </a:solidFill>
              </a:rPr>
              <a:t>You may need to scroll over…</a:t>
            </a:r>
          </a:p>
        </p:txBody>
      </p:sp>
      <p:sp>
        <p:nvSpPr>
          <p:cNvPr id="7" name="TextBox 6">
            <a:extLst>
              <a:ext uri="{FF2B5EF4-FFF2-40B4-BE49-F238E27FC236}">
                <a16:creationId xmlns:a16="http://schemas.microsoft.com/office/drawing/2014/main" id="{CBE91158-F8CD-098E-7C90-7B9734EC2585}"/>
              </a:ext>
            </a:extLst>
          </p:cNvPr>
          <p:cNvSpPr txBox="1"/>
          <p:nvPr/>
        </p:nvSpPr>
        <p:spPr>
          <a:xfrm>
            <a:off x="213559" y="523875"/>
            <a:ext cx="3778338" cy="830997"/>
          </a:xfrm>
          <a:prstGeom prst="rect">
            <a:avLst/>
          </a:prstGeom>
          <a:noFill/>
        </p:spPr>
        <p:txBody>
          <a:bodyPr wrap="square" rtlCol="0">
            <a:spAutoFit/>
          </a:bodyPr>
          <a:lstStyle/>
          <a:p>
            <a:r>
              <a:rPr lang="en-US" sz="2400" b="1" dirty="0">
                <a:solidFill>
                  <a:srgbClr val="FF0000"/>
                </a:solidFill>
              </a:rPr>
              <a:t>Under the</a:t>
            </a:r>
          </a:p>
          <a:p>
            <a:r>
              <a:rPr lang="en-US" sz="2400" b="1" dirty="0">
                <a:solidFill>
                  <a:srgbClr val="FF0000"/>
                </a:solidFill>
              </a:rPr>
              <a:t>View Student Report</a:t>
            </a:r>
          </a:p>
        </p:txBody>
      </p:sp>
      <p:pic>
        <p:nvPicPr>
          <p:cNvPr id="10" name="Picture 9">
            <a:extLst>
              <a:ext uri="{FF2B5EF4-FFF2-40B4-BE49-F238E27FC236}">
                <a16:creationId xmlns:a16="http://schemas.microsoft.com/office/drawing/2014/main" id="{0340EA77-D59B-6312-43BE-8F1E7473A081}"/>
              </a:ext>
            </a:extLst>
          </p:cNvPr>
          <p:cNvPicPr>
            <a:picLocks noChangeAspect="1"/>
          </p:cNvPicPr>
          <p:nvPr/>
        </p:nvPicPr>
        <p:blipFill>
          <a:blip r:embed="rId2"/>
          <a:stretch>
            <a:fillRect/>
          </a:stretch>
        </p:blipFill>
        <p:spPr>
          <a:xfrm>
            <a:off x="0" y="2594996"/>
            <a:ext cx="12192000" cy="3446741"/>
          </a:xfrm>
          <a:prstGeom prst="rect">
            <a:avLst/>
          </a:prstGeom>
        </p:spPr>
      </p:pic>
      <p:sp>
        <p:nvSpPr>
          <p:cNvPr id="5" name="Arrow: Down 4">
            <a:extLst>
              <a:ext uri="{FF2B5EF4-FFF2-40B4-BE49-F238E27FC236}">
                <a16:creationId xmlns:a16="http://schemas.microsoft.com/office/drawing/2014/main" id="{6E926412-4610-02DE-2E95-1EF46A583ADE}"/>
              </a:ext>
            </a:extLst>
          </p:cNvPr>
          <p:cNvSpPr/>
          <p:nvPr/>
        </p:nvSpPr>
        <p:spPr>
          <a:xfrm>
            <a:off x="11657371" y="3404934"/>
            <a:ext cx="327171" cy="54528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9E58C2D2-53A3-547A-D915-2E5A7265E39A}"/>
              </a:ext>
            </a:extLst>
          </p:cNvPr>
          <p:cNvPicPr>
            <a:picLocks noChangeAspect="1"/>
          </p:cNvPicPr>
          <p:nvPr/>
        </p:nvPicPr>
        <p:blipFill>
          <a:blip r:embed="rId3"/>
          <a:stretch>
            <a:fillRect/>
          </a:stretch>
        </p:blipFill>
        <p:spPr>
          <a:xfrm>
            <a:off x="11593420" y="4156079"/>
            <a:ext cx="455071" cy="173055"/>
          </a:xfrm>
          <a:prstGeom prst="rect">
            <a:avLst/>
          </a:prstGeom>
        </p:spPr>
      </p:pic>
      <p:pic>
        <p:nvPicPr>
          <p:cNvPr id="9" name="Picture 8">
            <a:extLst>
              <a:ext uri="{FF2B5EF4-FFF2-40B4-BE49-F238E27FC236}">
                <a16:creationId xmlns:a16="http://schemas.microsoft.com/office/drawing/2014/main" id="{7A282809-CF1A-B909-2DB9-896A91D99009}"/>
              </a:ext>
            </a:extLst>
          </p:cNvPr>
          <p:cNvPicPr>
            <a:picLocks noChangeAspect="1"/>
          </p:cNvPicPr>
          <p:nvPr/>
        </p:nvPicPr>
        <p:blipFill>
          <a:blip r:embed="rId3"/>
          <a:stretch>
            <a:fillRect/>
          </a:stretch>
        </p:blipFill>
        <p:spPr>
          <a:xfrm>
            <a:off x="11560192" y="4356585"/>
            <a:ext cx="521526" cy="198327"/>
          </a:xfrm>
          <a:prstGeom prst="rect">
            <a:avLst/>
          </a:prstGeom>
        </p:spPr>
      </p:pic>
      <p:pic>
        <p:nvPicPr>
          <p:cNvPr id="13" name="Picture 12">
            <a:extLst>
              <a:ext uri="{FF2B5EF4-FFF2-40B4-BE49-F238E27FC236}">
                <a16:creationId xmlns:a16="http://schemas.microsoft.com/office/drawing/2014/main" id="{70589F40-CCEF-0A6D-A12D-6498A2E36BA1}"/>
              </a:ext>
            </a:extLst>
          </p:cNvPr>
          <p:cNvPicPr>
            <a:picLocks noChangeAspect="1"/>
          </p:cNvPicPr>
          <p:nvPr/>
        </p:nvPicPr>
        <p:blipFill>
          <a:blip r:embed="rId3"/>
          <a:stretch>
            <a:fillRect/>
          </a:stretch>
        </p:blipFill>
        <p:spPr>
          <a:xfrm>
            <a:off x="11540732" y="4582363"/>
            <a:ext cx="528997" cy="201168"/>
          </a:xfrm>
          <a:prstGeom prst="rect">
            <a:avLst/>
          </a:prstGeom>
        </p:spPr>
      </p:pic>
      <p:pic>
        <p:nvPicPr>
          <p:cNvPr id="15" name="Picture 14">
            <a:extLst>
              <a:ext uri="{FF2B5EF4-FFF2-40B4-BE49-F238E27FC236}">
                <a16:creationId xmlns:a16="http://schemas.microsoft.com/office/drawing/2014/main" id="{EF153C96-B219-19AC-F09C-673AF459BA40}"/>
              </a:ext>
            </a:extLst>
          </p:cNvPr>
          <p:cNvPicPr>
            <a:picLocks noChangeAspect="1"/>
          </p:cNvPicPr>
          <p:nvPr/>
        </p:nvPicPr>
        <p:blipFill>
          <a:blip r:embed="rId3"/>
          <a:stretch>
            <a:fillRect/>
          </a:stretch>
        </p:blipFill>
        <p:spPr>
          <a:xfrm>
            <a:off x="11533106" y="4857653"/>
            <a:ext cx="528997" cy="201168"/>
          </a:xfrm>
          <a:prstGeom prst="rect">
            <a:avLst/>
          </a:prstGeom>
        </p:spPr>
      </p:pic>
      <p:pic>
        <p:nvPicPr>
          <p:cNvPr id="17" name="Picture 16">
            <a:extLst>
              <a:ext uri="{FF2B5EF4-FFF2-40B4-BE49-F238E27FC236}">
                <a16:creationId xmlns:a16="http://schemas.microsoft.com/office/drawing/2014/main" id="{4F3D7D9F-FF7E-4EA0-C4E6-EF40F69D7EAA}"/>
              </a:ext>
            </a:extLst>
          </p:cNvPr>
          <p:cNvPicPr>
            <a:picLocks noChangeAspect="1"/>
          </p:cNvPicPr>
          <p:nvPr/>
        </p:nvPicPr>
        <p:blipFill>
          <a:blip r:embed="rId3"/>
          <a:stretch>
            <a:fillRect/>
          </a:stretch>
        </p:blipFill>
        <p:spPr>
          <a:xfrm>
            <a:off x="11546720" y="5086272"/>
            <a:ext cx="501771" cy="190815"/>
          </a:xfrm>
          <a:prstGeom prst="rect">
            <a:avLst/>
          </a:prstGeom>
        </p:spPr>
      </p:pic>
      <p:pic>
        <p:nvPicPr>
          <p:cNvPr id="19" name="Picture 18">
            <a:extLst>
              <a:ext uri="{FF2B5EF4-FFF2-40B4-BE49-F238E27FC236}">
                <a16:creationId xmlns:a16="http://schemas.microsoft.com/office/drawing/2014/main" id="{E28808A4-CF1C-81E9-777C-6B8A1878B657}"/>
              </a:ext>
            </a:extLst>
          </p:cNvPr>
          <p:cNvPicPr>
            <a:picLocks noChangeAspect="1"/>
          </p:cNvPicPr>
          <p:nvPr/>
        </p:nvPicPr>
        <p:blipFill>
          <a:blip r:embed="rId3"/>
          <a:stretch>
            <a:fillRect/>
          </a:stretch>
        </p:blipFill>
        <p:spPr>
          <a:xfrm>
            <a:off x="11533106" y="5320487"/>
            <a:ext cx="501772" cy="190815"/>
          </a:xfrm>
          <a:prstGeom prst="rect">
            <a:avLst/>
          </a:prstGeom>
        </p:spPr>
      </p:pic>
      <p:pic>
        <p:nvPicPr>
          <p:cNvPr id="21" name="Picture 20">
            <a:extLst>
              <a:ext uri="{FF2B5EF4-FFF2-40B4-BE49-F238E27FC236}">
                <a16:creationId xmlns:a16="http://schemas.microsoft.com/office/drawing/2014/main" id="{C9D30D50-1E4A-F3F7-D380-4EC3B2584348}"/>
              </a:ext>
            </a:extLst>
          </p:cNvPr>
          <p:cNvPicPr>
            <a:picLocks noChangeAspect="1"/>
          </p:cNvPicPr>
          <p:nvPr/>
        </p:nvPicPr>
        <p:blipFill>
          <a:blip r:embed="rId3"/>
          <a:stretch>
            <a:fillRect/>
          </a:stretch>
        </p:blipFill>
        <p:spPr>
          <a:xfrm>
            <a:off x="11528025" y="5589256"/>
            <a:ext cx="506853" cy="192747"/>
          </a:xfrm>
          <a:prstGeom prst="rect">
            <a:avLst/>
          </a:prstGeom>
        </p:spPr>
      </p:pic>
      <p:pic>
        <p:nvPicPr>
          <p:cNvPr id="23" name="Picture 22">
            <a:extLst>
              <a:ext uri="{FF2B5EF4-FFF2-40B4-BE49-F238E27FC236}">
                <a16:creationId xmlns:a16="http://schemas.microsoft.com/office/drawing/2014/main" id="{989D1119-C61C-3E53-CFAD-DBD523221464}"/>
              </a:ext>
            </a:extLst>
          </p:cNvPr>
          <p:cNvPicPr>
            <a:picLocks noChangeAspect="1"/>
          </p:cNvPicPr>
          <p:nvPr/>
        </p:nvPicPr>
        <p:blipFill>
          <a:blip r:embed="rId3"/>
          <a:stretch>
            <a:fillRect/>
          </a:stretch>
        </p:blipFill>
        <p:spPr>
          <a:xfrm>
            <a:off x="11528025" y="5785270"/>
            <a:ext cx="506853" cy="192747"/>
          </a:xfrm>
          <a:prstGeom prst="rect">
            <a:avLst/>
          </a:prstGeom>
        </p:spPr>
      </p:pic>
      <p:sp>
        <p:nvSpPr>
          <p:cNvPr id="25" name="Arrow: Down 24">
            <a:extLst>
              <a:ext uri="{FF2B5EF4-FFF2-40B4-BE49-F238E27FC236}">
                <a16:creationId xmlns:a16="http://schemas.microsoft.com/office/drawing/2014/main" id="{75ED18CE-3ACB-3B7A-F9A7-5567A63A6A4E}"/>
              </a:ext>
            </a:extLst>
          </p:cNvPr>
          <p:cNvSpPr/>
          <p:nvPr/>
        </p:nvSpPr>
        <p:spPr>
          <a:xfrm rot="5400000">
            <a:off x="12028414" y="3983946"/>
            <a:ext cx="327171" cy="54528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43799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CECC71E-783B-6F3D-CF89-0CCC74E1CC0F}"/>
              </a:ext>
            </a:extLst>
          </p:cNvPr>
          <p:cNvPicPr>
            <a:picLocks noChangeAspect="1"/>
          </p:cNvPicPr>
          <p:nvPr/>
        </p:nvPicPr>
        <p:blipFill>
          <a:blip r:embed="rId2"/>
          <a:stretch>
            <a:fillRect/>
          </a:stretch>
        </p:blipFill>
        <p:spPr>
          <a:xfrm>
            <a:off x="2451726" y="0"/>
            <a:ext cx="4774984" cy="3710353"/>
          </a:xfrm>
          <a:prstGeom prst="rect">
            <a:avLst/>
          </a:prstGeom>
        </p:spPr>
      </p:pic>
      <p:sp>
        <p:nvSpPr>
          <p:cNvPr id="3" name="TextBox 2">
            <a:extLst>
              <a:ext uri="{FF2B5EF4-FFF2-40B4-BE49-F238E27FC236}">
                <a16:creationId xmlns:a16="http://schemas.microsoft.com/office/drawing/2014/main" id="{3CB6E7A2-446B-DB4D-A051-6587DF1DC458}"/>
              </a:ext>
            </a:extLst>
          </p:cNvPr>
          <p:cNvSpPr txBox="1"/>
          <p:nvPr/>
        </p:nvSpPr>
        <p:spPr>
          <a:xfrm>
            <a:off x="233082" y="982176"/>
            <a:ext cx="2218644" cy="4893647"/>
          </a:xfrm>
          <a:prstGeom prst="rect">
            <a:avLst/>
          </a:prstGeom>
          <a:noFill/>
        </p:spPr>
        <p:txBody>
          <a:bodyPr wrap="square" rtlCol="0">
            <a:spAutoFit/>
          </a:bodyPr>
          <a:lstStyle/>
          <a:p>
            <a:r>
              <a:rPr lang="en-US" sz="2400" b="1" dirty="0"/>
              <a:t>Save it,</a:t>
            </a:r>
          </a:p>
          <a:p>
            <a:r>
              <a:rPr lang="en-US" sz="2400" b="1" dirty="0"/>
              <a:t>Print it,</a:t>
            </a:r>
          </a:p>
          <a:p>
            <a:r>
              <a:rPr lang="en-US" sz="2400" b="1" dirty="0"/>
              <a:t>Email it.</a:t>
            </a:r>
          </a:p>
          <a:p>
            <a:endParaRPr lang="en-US" sz="2400" b="1" dirty="0"/>
          </a:p>
          <a:p>
            <a:r>
              <a:rPr lang="en-US" sz="2400" b="1" dirty="0"/>
              <a:t>Get a copy to</a:t>
            </a:r>
          </a:p>
          <a:p>
            <a:r>
              <a:rPr lang="en-US" sz="2400" b="1" dirty="0"/>
              <a:t>the person at </a:t>
            </a:r>
          </a:p>
          <a:p>
            <a:r>
              <a:rPr lang="en-US" sz="2400" b="1" dirty="0"/>
              <a:t>your school who must upload these</a:t>
            </a:r>
          </a:p>
          <a:p>
            <a:r>
              <a:rPr lang="en-US" sz="2400" b="1" dirty="0"/>
              <a:t>to the Dept. of Ed. for graduation purposes.</a:t>
            </a:r>
          </a:p>
        </p:txBody>
      </p:sp>
      <p:pic>
        <p:nvPicPr>
          <p:cNvPr id="5" name="Picture 4" descr="A certificate of appreciation&#10;&#10;AI-generated content may be incorrect.">
            <a:extLst>
              <a:ext uri="{FF2B5EF4-FFF2-40B4-BE49-F238E27FC236}">
                <a16:creationId xmlns:a16="http://schemas.microsoft.com/office/drawing/2014/main" id="{68B4F12E-5C2E-A0F8-71AA-08D5BBBDB8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61142" y="2880971"/>
            <a:ext cx="4935623" cy="3864325"/>
          </a:xfrm>
          <a:prstGeom prst="rect">
            <a:avLst/>
          </a:prstGeom>
        </p:spPr>
      </p:pic>
      <p:sp>
        <p:nvSpPr>
          <p:cNvPr id="4" name="TextBox 3">
            <a:extLst>
              <a:ext uri="{FF2B5EF4-FFF2-40B4-BE49-F238E27FC236}">
                <a16:creationId xmlns:a16="http://schemas.microsoft.com/office/drawing/2014/main" id="{D41040E1-96E3-980A-1E4C-0EFB2CBAF177}"/>
              </a:ext>
            </a:extLst>
          </p:cNvPr>
          <p:cNvSpPr txBox="1"/>
          <p:nvPr/>
        </p:nvSpPr>
        <p:spPr>
          <a:xfrm>
            <a:off x="3352800" y="4168877"/>
            <a:ext cx="2458065" cy="1938992"/>
          </a:xfrm>
          <a:prstGeom prst="rect">
            <a:avLst/>
          </a:prstGeom>
          <a:noFill/>
        </p:spPr>
        <p:txBody>
          <a:bodyPr wrap="square" rtlCol="0">
            <a:spAutoFit/>
          </a:bodyPr>
          <a:lstStyle/>
          <a:p>
            <a:pPr algn="ctr"/>
            <a:r>
              <a:rPr lang="en-US" sz="4000" b="1" dirty="0">
                <a:solidFill>
                  <a:srgbClr val="FF0000"/>
                </a:solidFill>
              </a:rPr>
              <a:t>70% or better is passing</a:t>
            </a:r>
          </a:p>
        </p:txBody>
      </p:sp>
    </p:spTree>
    <p:extLst>
      <p:ext uri="{BB962C8B-B14F-4D97-AF65-F5344CB8AC3E}">
        <p14:creationId xmlns:p14="http://schemas.microsoft.com/office/powerpoint/2010/main" val="3282552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6A74D81-001B-35B0-14F9-9AE24E9FCEC3}"/>
              </a:ext>
            </a:extLst>
          </p:cNvPr>
          <p:cNvPicPr>
            <a:picLocks noChangeAspect="1"/>
          </p:cNvPicPr>
          <p:nvPr/>
        </p:nvPicPr>
        <p:blipFill>
          <a:blip r:embed="rId2"/>
          <a:stretch>
            <a:fillRect/>
          </a:stretch>
        </p:blipFill>
        <p:spPr>
          <a:xfrm>
            <a:off x="18202" y="733049"/>
            <a:ext cx="12155596" cy="5391902"/>
          </a:xfrm>
          <a:prstGeom prst="rect">
            <a:avLst/>
          </a:prstGeom>
        </p:spPr>
      </p:pic>
      <p:sp>
        <p:nvSpPr>
          <p:cNvPr id="5" name="Arrow: Left 4">
            <a:extLst>
              <a:ext uri="{FF2B5EF4-FFF2-40B4-BE49-F238E27FC236}">
                <a16:creationId xmlns:a16="http://schemas.microsoft.com/office/drawing/2014/main" id="{7AEB3A79-329F-4553-1A39-B23CDC45E1B5}"/>
              </a:ext>
            </a:extLst>
          </p:cNvPr>
          <p:cNvSpPr/>
          <p:nvPr/>
        </p:nvSpPr>
        <p:spPr>
          <a:xfrm rot="17526948">
            <a:off x="7895893" y="5165995"/>
            <a:ext cx="523218" cy="186081"/>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DD46163C-1CBB-7D74-B083-041E092B6BBE}"/>
              </a:ext>
            </a:extLst>
          </p:cNvPr>
          <p:cNvSpPr txBox="1"/>
          <p:nvPr/>
        </p:nvSpPr>
        <p:spPr>
          <a:xfrm>
            <a:off x="1546618" y="6000150"/>
            <a:ext cx="8670807" cy="523220"/>
          </a:xfrm>
          <a:prstGeom prst="rect">
            <a:avLst/>
          </a:prstGeom>
          <a:noFill/>
        </p:spPr>
        <p:txBody>
          <a:bodyPr wrap="square" rtlCol="0">
            <a:spAutoFit/>
          </a:bodyPr>
          <a:lstStyle/>
          <a:p>
            <a:r>
              <a:rPr lang="en-US" sz="2800" b="1" dirty="0"/>
              <a:t>Make sure you have students Submit their exam</a:t>
            </a:r>
          </a:p>
        </p:txBody>
      </p:sp>
      <p:sp>
        <p:nvSpPr>
          <p:cNvPr id="9" name="TextBox 8">
            <a:extLst>
              <a:ext uri="{FF2B5EF4-FFF2-40B4-BE49-F238E27FC236}">
                <a16:creationId xmlns:a16="http://schemas.microsoft.com/office/drawing/2014/main" id="{6A06A7BF-2783-AF2B-129E-9D3AACDA10BC}"/>
              </a:ext>
            </a:extLst>
          </p:cNvPr>
          <p:cNvSpPr txBox="1"/>
          <p:nvPr/>
        </p:nvSpPr>
        <p:spPr>
          <a:xfrm>
            <a:off x="9613637" y="702365"/>
            <a:ext cx="2578363" cy="1077218"/>
          </a:xfrm>
          <a:prstGeom prst="rect">
            <a:avLst/>
          </a:prstGeom>
          <a:noFill/>
        </p:spPr>
        <p:txBody>
          <a:bodyPr wrap="square" rtlCol="0">
            <a:spAutoFit/>
          </a:bodyPr>
          <a:lstStyle/>
          <a:p>
            <a:r>
              <a:rPr lang="en-US" sz="3200" b="1" dirty="0">
                <a:solidFill>
                  <a:srgbClr val="FF0000"/>
                </a:solidFill>
              </a:rPr>
              <a:t>75 questions</a:t>
            </a:r>
          </a:p>
          <a:p>
            <a:r>
              <a:rPr lang="en-US" sz="3200" b="1" dirty="0">
                <a:solidFill>
                  <a:srgbClr val="FF0000"/>
                </a:solidFill>
              </a:rPr>
              <a:t>90 minutes</a:t>
            </a:r>
          </a:p>
        </p:txBody>
      </p:sp>
      <p:sp>
        <p:nvSpPr>
          <p:cNvPr id="11" name="TextBox 10">
            <a:extLst>
              <a:ext uri="{FF2B5EF4-FFF2-40B4-BE49-F238E27FC236}">
                <a16:creationId xmlns:a16="http://schemas.microsoft.com/office/drawing/2014/main" id="{8C3435F3-CFE2-F2E5-D843-2851EEA63BF4}"/>
              </a:ext>
            </a:extLst>
          </p:cNvPr>
          <p:cNvSpPr txBox="1"/>
          <p:nvPr/>
        </p:nvSpPr>
        <p:spPr>
          <a:xfrm>
            <a:off x="1130710" y="0"/>
            <a:ext cx="7216877" cy="461665"/>
          </a:xfrm>
          <a:prstGeom prst="rect">
            <a:avLst/>
          </a:prstGeom>
          <a:noFill/>
        </p:spPr>
        <p:txBody>
          <a:bodyPr wrap="square" rtlCol="0">
            <a:spAutoFit/>
          </a:bodyPr>
          <a:lstStyle/>
          <a:p>
            <a:r>
              <a:rPr lang="en-US" sz="2400" b="1" dirty="0"/>
              <a:t>Review what test screen looks like with students</a:t>
            </a:r>
          </a:p>
        </p:txBody>
      </p:sp>
      <p:sp>
        <p:nvSpPr>
          <p:cNvPr id="12" name="TextBox 11">
            <a:extLst>
              <a:ext uri="{FF2B5EF4-FFF2-40B4-BE49-F238E27FC236}">
                <a16:creationId xmlns:a16="http://schemas.microsoft.com/office/drawing/2014/main" id="{33C9A7D4-3B0B-E0A1-0C3E-F343672D8CC8}"/>
              </a:ext>
            </a:extLst>
          </p:cNvPr>
          <p:cNvSpPr txBox="1"/>
          <p:nvPr/>
        </p:nvSpPr>
        <p:spPr>
          <a:xfrm>
            <a:off x="8237859" y="4981646"/>
            <a:ext cx="1052445" cy="430887"/>
          </a:xfrm>
          <a:prstGeom prst="rect">
            <a:avLst/>
          </a:prstGeom>
          <a:noFill/>
        </p:spPr>
        <p:txBody>
          <a:bodyPr wrap="square" rtlCol="0">
            <a:spAutoFit/>
          </a:bodyPr>
          <a:lstStyle/>
          <a:p>
            <a:r>
              <a:rPr lang="en-US" sz="1100" b="1" dirty="0">
                <a:solidFill>
                  <a:srgbClr val="FF0000"/>
                </a:solidFill>
              </a:rPr>
              <a:t>Spanish Toggle</a:t>
            </a:r>
          </a:p>
        </p:txBody>
      </p:sp>
    </p:spTree>
    <p:extLst>
      <p:ext uri="{BB962C8B-B14F-4D97-AF65-F5344CB8AC3E}">
        <p14:creationId xmlns:p14="http://schemas.microsoft.com/office/powerpoint/2010/main" val="108203448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2E6301-3E1A-B241-5FA6-3A42A53AC693}"/>
              </a:ext>
            </a:extLst>
          </p:cNvPr>
          <p:cNvPicPr>
            <a:picLocks noChangeAspect="1"/>
          </p:cNvPicPr>
          <p:nvPr/>
        </p:nvPicPr>
        <p:blipFill>
          <a:blip r:embed="rId2"/>
          <a:stretch>
            <a:fillRect/>
          </a:stretch>
        </p:blipFill>
        <p:spPr>
          <a:xfrm>
            <a:off x="2208666" y="1"/>
            <a:ext cx="7936361" cy="2921474"/>
          </a:xfrm>
          <a:prstGeom prst="rect">
            <a:avLst/>
          </a:prstGeom>
        </p:spPr>
      </p:pic>
      <p:sp>
        <p:nvSpPr>
          <p:cNvPr id="3" name="TextBox 2">
            <a:extLst>
              <a:ext uri="{FF2B5EF4-FFF2-40B4-BE49-F238E27FC236}">
                <a16:creationId xmlns:a16="http://schemas.microsoft.com/office/drawing/2014/main" id="{CACF9B10-0997-2E7F-0F4B-E3388B9FA637}"/>
              </a:ext>
            </a:extLst>
          </p:cNvPr>
          <p:cNvSpPr txBox="1"/>
          <p:nvPr/>
        </p:nvSpPr>
        <p:spPr>
          <a:xfrm>
            <a:off x="171650" y="2921475"/>
            <a:ext cx="11848699" cy="3970318"/>
          </a:xfrm>
          <a:prstGeom prst="rect">
            <a:avLst/>
          </a:prstGeom>
          <a:noFill/>
        </p:spPr>
        <p:txBody>
          <a:bodyPr wrap="square">
            <a:spAutoFit/>
          </a:bodyPr>
          <a:lstStyle/>
          <a:p>
            <a:r>
              <a:rPr lang="en-US" sz="2400" b="1" dirty="0">
                <a:effectLst/>
              </a:rPr>
              <a:t>STUDENTS WHO FAIL THE EXAM</a:t>
            </a:r>
            <a:endParaRPr lang="en-US" sz="2400" dirty="0">
              <a:effectLst/>
            </a:endParaRPr>
          </a:p>
          <a:p>
            <a:r>
              <a:rPr lang="en-US" sz="2400" dirty="0"/>
              <a:t>1.  Y</a:t>
            </a:r>
            <a:r>
              <a:rPr lang="en-US" sz="2400" dirty="0">
                <a:effectLst/>
              </a:rPr>
              <a:t>ou must get a </a:t>
            </a:r>
            <a:r>
              <a:rPr lang="en-US" sz="2400" dirty="0"/>
              <a:t>Retake</a:t>
            </a:r>
            <a:r>
              <a:rPr lang="en-US" sz="2400" dirty="0">
                <a:effectLst/>
              </a:rPr>
              <a:t> license which will </a:t>
            </a:r>
            <a:r>
              <a:rPr lang="en-US" sz="2400" b="1" dirty="0">
                <a:solidFill>
                  <a:srgbClr val="FF0000"/>
                </a:solidFill>
                <a:effectLst/>
              </a:rPr>
              <a:t>cost $25 each.</a:t>
            </a:r>
          </a:p>
          <a:p>
            <a:r>
              <a:rPr lang="en-US" sz="2000" dirty="0">
                <a:effectLst/>
              </a:rPr>
              <a:t>​</a:t>
            </a:r>
          </a:p>
          <a:p>
            <a:r>
              <a:rPr lang="en-US" sz="2400" dirty="0">
                <a:effectLst/>
              </a:rPr>
              <a:t>2. Contact your school district Administrator who has the RiseUp account if you need any </a:t>
            </a:r>
            <a:br>
              <a:rPr lang="en-US" sz="2400" dirty="0">
                <a:effectLst/>
              </a:rPr>
            </a:br>
            <a:r>
              <a:rPr lang="en-US" sz="2400" dirty="0">
                <a:effectLst/>
              </a:rPr>
              <a:t>     retake licenses.  The Administrator will need to make this purchase for you at </a:t>
            </a:r>
            <a:br>
              <a:rPr lang="en-US" sz="2400" dirty="0">
                <a:effectLst/>
              </a:rPr>
            </a:br>
            <a:r>
              <a:rPr lang="en-US" sz="2400" dirty="0">
                <a:effectLst/>
              </a:rPr>
              <a:t>     $25/retake and should add them to your teacher account.</a:t>
            </a:r>
          </a:p>
          <a:p>
            <a:endParaRPr lang="en-US" sz="2000" dirty="0">
              <a:effectLst/>
            </a:endParaRPr>
          </a:p>
          <a:p>
            <a:r>
              <a:rPr lang="en-US" sz="2400" dirty="0"/>
              <a:t>3.  Go to Manage Students (under Hamburger) and assign the student a retake license.</a:t>
            </a:r>
            <a:endParaRPr lang="en-US" sz="2400" dirty="0">
              <a:effectLst/>
            </a:endParaRPr>
          </a:p>
          <a:p>
            <a:endParaRPr lang="en-US" sz="2000" dirty="0">
              <a:effectLst/>
            </a:endParaRPr>
          </a:p>
          <a:p>
            <a:r>
              <a:rPr lang="en-US" sz="2400" dirty="0">
                <a:effectLst/>
              </a:rPr>
              <a:t>4. Students can retake the exam immediately, but we suggest you have them study </a:t>
            </a:r>
            <a:br>
              <a:rPr lang="en-US" sz="2400" dirty="0">
                <a:effectLst/>
              </a:rPr>
            </a:br>
            <a:r>
              <a:rPr lang="en-US" sz="2400" dirty="0">
                <a:effectLst/>
              </a:rPr>
              <a:t>     before retaking it. </a:t>
            </a:r>
          </a:p>
        </p:txBody>
      </p:sp>
    </p:spTree>
    <p:extLst>
      <p:ext uri="{BB962C8B-B14F-4D97-AF65-F5344CB8AC3E}">
        <p14:creationId xmlns:p14="http://schemas.microsoft.com/office/powerpoint/2010/main" val="4602199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6A922E9-1635-87D7-8A7C-8A643546027A}"/>
              </a:ext>
            </a:extLst>
          </p:cNvPr>
          <p:cNvSpPr txBox="1"/>
          <p:nvPr/>
        </p:nvSpPr>
        <p:spPr>
          <a:xfrm>
            <a:off x="412955" y="304800"/>
            <a:ext cx="11159613" cy="4678204"/>
          </a:xfrm>
          <a:prstGeom prst="rect">
            <a:avLst/>
          </a:prstGeom>
          <a:noFill/>
        </p:spPr>
        <p:txBody>
          <a:bodyPr wrap="square" rtlCol="0">
            <a:spAutoFit/>
          </a:bodyPr>
          <a:lstStyle/>
          <a:p>
            <a:r>
              <a:rPr lang="en-US" sz="4000" b="1" dirty="0"/>
              <a:t>FEATURES AVAILABLE</a:t>
            </a:r>
          </a:p>
          <a:p>
            <a:endParaRPr lang="en-US" dirty="0"/>
          </a:p>
          <a:p>
            <a:r>
              <a:rPr lang="en-US" sz="2400" dirty="0"/>
              <a:t>You can request text-to-speech for your student exams under accommodations.</a:t>
            </a:r>
          </a:p>
          <a:p>
            <a:endParaRPr lang="en-US" sz="2400" dirty="0"/>
          </a:p>
          <a:p>
            <a:r>
              <a:rPr lang="en-US" sz="2400" dirty="0"/>
              <a:t>A Spanish Helping Translation button is built into the Rise Up exams.  You do not need to purchase a separate exam or request this in the accommodations form.  The toggle switch is on the bottom right of Queston #1 of the exam.</a:t>
            </a:r>
          </a:p>
          <a:p>
            <a:endParaRPr lang="en-US" sz="2400" dirty="0"/>
          </a:p>
          <a:p>
            <a:r>
              <a:rPr lang="en-US" sz="2400" dirty="0"/>
              <a:t>Download your student’s credential certificate by going to the home page (click RISE Up Platform in upper left corner next to Hamburger to get to home page).  Look for the Certificate column over on right side.  Find the student and click the small eyeball in the certificate column to download a copy of that student’s certificate.</a:t>
            </a:r>
          </a:p>
        </p:txBody>
      </p:sp>
    </p:spTree>
    <p:extLst>
      <p:ext uri="{BB962C8B-B14F-4D97-AF65-F5344CB8AC3E}">
        <p14:creationId xmlns:p14="http://schemas.microsoft.com/office/powerpoint/2010/main" val="345622594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141AED5-7722-3C40-4707-96F0BC5D84CF}"/>
              </a:ext>
            </a:extLst>
          </p:cNvPr>
          <p:cNvSpPr txBox="1"/>
          <p:nvPr/>
        </p:nvSpPr>
        <p:spPr>
          <a:xfrm>
            <a:off x="196645" y="1185155"/>
            <a:ext cx="4788310" cy="3693319"/>
          </a:xfrm>
          <a:prstGeom prst="rect">
            <a:avLst/>
          </a:prstGeom>
          <a:noFill/>
        </p:spPr>
        <p:txBody>
          <a:bodyPr wrap="square">
            <a:spAutoFit/>
          </a:bodyPr>
          <a:lstStyle/>
          <a:p>
            <a:pPr algn="ctr"/>
            <a:r>
              <a:rPr lang="en-US" sz="1800" b="1" i="0" dirty="0">
                <a:solidFill>
                  <a:srgbClr val="3C3A40"/>
                </a:solidFill>
                <a:effectLst/>
                <a:latin typeface="Poppins" panose="00000500000000000000" pitchFamily="2" charset="0"/>
              </a:rPr>
              <a:t>75 multiple-choice questions</a:t>
            </a:r>
          </a:p>
          <a:p>
            <a:pPr algn="ctr"/>
            <a:r>
              <a:rPr lang="en-US" sz="1800" b="1" i="0" dirty="0">
                <a:solidFill>
                  <a:srgbClr val="3C3A40"/>
                </a:solidFill>
                <a:effectLst/>
                <a:latin typeface="Poppins" panose="00000500000000000000" pitchFamily="2" charset="0"/>
              </a:rPr>
              <a:t>Timed:  90 Minutes / Proctored</a:t>
            </a:r>
          </a:p>
          <a:p>
            <a:pPr algn="ctr"/>
            <a:r>
              <a:rPr lang="en-US" sz="1800" b="1" i="0" dirty="0">
                <a:solidFill>
                  <a:srgbClr val="3C3A40"/>
                </a:solidFill>
                <a:effectLst/>
                <a:latin typeface="Poppins" panose="00000500000000000000" pitchFamily="2" charset="0"/>
              </a:rPr>
              <a:t>Certification issued</a:t>
            </a:r>
          </a:p>
          <a:p>
            <a:pPr algn="ctr"/>
            <a:endParaRPr lang="en-US" sz="1800" b="1" i="0" dirty="0">
              <a:solidFill>
                <a:srgbClr val="3C3A40"/>
              </a:solidFill>
              <a:effectLst/>
              <a:latin typeface="Poppins" panose="00000500000000000000" pitchFamily="2" charset="0"/>
            </a:endParaRPr>
          </a:p>
          <a:p>
            <a:pPr algn="ctr"/>
            <a:r>
              <a:rPr lang="en-US" sz="1800" i="0" dirty="0">
                <a:solidFill>
                  <a:srgbClr val="3C3A40"/>
                </a:solidFill>
                <a:effectLst/>
                <a:latin typeface="Poppins" panose="00000500000000000000" pitchFamily="2" charset="0"/>
              </a:rPr>
              <a:t>The areas included in the exam and the emphasis given to each correspond to the knowledge and skills acquired.  These areas have been identified through a job task analysis for a student </a:t>
            </a:r>
            <a:br>
              <a:rPr lang="en-US" sz="1800" i="0" dirty="0">
                <a:solidFill>
                  <a:srgbClr val="3C3A40"/>
                </a:solidFill>
                <a:effectLst/>
                <a:latin typeface="Poppins" panose="00000500000000000000" pitchFamily="2" charset="0"/>
              </a:rPr>
            </a:br>
            <a:r>
              <a:rPr lang="en-US" sz="1800" i="0" dirty="0">
                <a:solidFill>
                  <a:srgbClr val="3C3A40"/>
                </a:solidFill>
                <a:effectLst/>
                <a:latin typeface="Poppins" panose="00000500000000000000" pitchFamily="2" charset="0"/>
              </a:rPr>
              <a:t>to succeed within an entry-level role. </a:t>
            </a:r>
          </a:p>
          <a:p>
            <a:pPr algn="ctr"/>
            <a:r>
              <a:rPr lang="en-US" sz="1800" i="0" dirty="0">
                <a:solidFill>
                  <a:srgbClr val="3C3A40"/>
                </a:solidFill>
                <a:effectLst/>
                <a:latin typeface="Poppins" panose="00000500000000000000" pitchFamily="2" charset="0"/>
              </a:rPr>
              <a:t>Our course material and exams are at a </a:t>
            </a:r>
            <a:r>
              <a:rPr lang="en-US" sz="1800" dirty="0">
                <a:solidFill>
                  <a:srgbClr val="3C3A40"/>
                </a:solidFill>
                <a:latin typeface="Poppins" panose="00000500000000000000" pitchFamily="2" charset="0"/>
              </a:rPr>
              <a:t>7</a:t>
            </a:r>
            <a:r>
              <a:rPr lang="en-US" sz="1800" baseline="30000" dirty="0">
                <a:solidFill>
                  <a:srgbClr val="3C3A40"/>
                </a:solidFill>
                <a:latin typeface="Poppins" panose="00000500000000000000" pitchFamily="2" charset="0"/>
              </a:rPr>
              <a:t>th</a:t>
            </a:r>
            <a:r>
              <a:rPr lang="en-US" sz="1800" dirty="0">
                <a:solidFill>
                  <a:srgbClr val="3C3A40"/>
                </a:solidFill>
                <a:latin typeface="Poppins" panose="00000500000000000000" pitchFamily="2" charset="0"/>
              </a:rPr>
              <a:t> </a:t>
            </a:r>
            <a:r>
              <a:rPr lang="en-US" sz="1800" i="0" dirty="0">
                <a:solidFill>
                  <a:srgbClr val="3C3A40"/>
                </a:solidFill>
                <a:effectLst/>
                <a:latin typeface="Poppins" panose="00000500000000000000" pitchFamily="2" charset="0"/>
              </a:rPr>
              <a:t>grade reading level</a:t>
            </a:r>
          </a:p>
          <a:p>
            <a:pPr algn="ctr"/>
            <a:r>
              <a:rPr lang="en-US" sz="1800" i="0" dirty="0">
                <a:solidFill>
                  <a:srgbClr val="3C3A40"/>
                </a:solidFill>
                <a:effectLst/>
                <a:latin typeface="Poppins" panose="00000500000000000000" pitchFamily="2" charset="0"/>
              </a:rPr>
              <a:t>Students need to be at least 14 years old</a:t>
            </a:r>
          </a:p>
        </p:txBody>
      </p:sp>
      <p:pic>
        <p:nvPicPr>
          <p:cNvPr id="8" name="Picture 7">
            <a:extLst>
              <a:ext uri="{FF2B5EF4-FFF2-40B4-BE49-F238E27FC236}">
                <a16:creationId xmlns:a16="http://schemas.microsoft.com/office/drawing/2014/main" id="{8E643EFC-E971-AAB4-60F7-A5AC6DDBB3E2}"/>
              </a:ext>
            </a:extLst>
          </p:cNvPr>
          <p:cNvPicPr>
            <a:picLocks noChangeAspect="1"/>
          </p:cNvPicPr>
          <p:nvPr/>
        </p:nvPicPr>
        <p:blipFill>
          <a:blip r:embed="rId2"/>
          <a:stretch>
            <a:fillRect/>
          </a:stretch>
        </p:blipFill>
        <p:spPr>
          <a:xfrm>
            <a:off x="5107097" y="754625"/>
            <a:ext cx="7182852" cy="5348750"/>
          </a:xfrm>
          <a:prstGeom prst="rect">
            <a:avLst/>
          </a:prstGeom>
        </p:spPr>
      </p:pic>
    </p:spTree>
    <p:extLst>
      <p:ext uri="{BB962C8B-B14F-4D97-AF65-F5344CB8AC3E}">
        <p14:creationId xmlns:p14="http://schemas.microsoft.com/office/powerpoint/2010/main" val="1132757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01768E-92D7-3E18-AD2D-2D1B896B9D3C}"/>
              </a:ext>
            </a:extLst>
          </p:cNvPr>
          <p:cNvPicPr>
            <a:picLocks noChangeAspect="1"/>
          </p:cNvPicPr>
          <p:nvPr/>
        </p:nvPicPr>
        <p:blipFill>
          <a:blip r:embed="rId2"/>
          <a:stretch>
            <a:fillRect/>
          </a:stretch>
        </p:blipFill>
        <p:spPr>
          <a:xfrm>
            <a:off x="0" y="1368266"/>
            <a:ext cx="12192000" cy="5317456"/>
          </a:xfrm>
          <a:prstGeom prst="rect">
            <a:avLst/>
          </a:prstGeom>
        </p:spPr>
      </p:pic>
      <p:sp>
        <p:nvSpPr>
          <p:cNvPr id="4" name="TextBox 3">
            <a:extLst>
              <a:ext uri="{FF2B5EF4-FFF2-40B4-BE49-F238E27FC236}">
                <a16:creationId xmlns:a16="http://schemas.microsoft.com/office/drawing/2014/main" id="{8E39EBCD-CB9C-E2D1-6F14-1BB3A82B8D31}"/>
              </a:ext>
            </a:extLst>
          </p:cNvPr>
          <p:cNvSpPr txBox="1"/>
          <p:nvPr/>
        </p:nvSpPr>
        <p:spPr>
          <a:xfrm>
            <a:off x="450574" y="172278"/>
            <a:ext cx="11423374" cy="954107"/>
          </a:xfrm>
          <a:prstGeom prst="rect">
            <a:avLst/>
          </a:prstGeom>
          <a:noFill/>
        </p:spPr>
        <p:txBody>
          <a:bodyPr wrap="square" rtlCol="0">
            <a:spAutoFit/>
          </a:bodyPr>
          <a:lstStyle/>
          <a:p>
            <a:pPr algn="ctr"/>
            <a:r>
              <a:rPr lang="en-US" sz="2800" b="1" dirty="0"/>
              <a:t>PUTTING STUDENTS IN ALPHABETICAL ORDER</a:t>
            </a:r>
          </a:p>
          <a:p>
            <a:r>
              <a:rPr lang="en-US" sz="2800" b="1" dirty="0"/>
              <a:t>Click Hamburger, then click on Manage Students to see your students </a:t>
            </a:r>
          </a:p>
        </p:txBody>
      </p:sp>
      <p:sp>
        <p:nvSpPr>
          <p:cNvPr id="2" name="Oval 1">
            <a:extLst>
              <a:ext uri="{FF2B5EF4-FFF2-40B4-BE49-F238E27FC236}">
                <a16:creationId xmlns:a16="http://schemas.microsoft.com/office/drawing/2014/main" id="{99E49DB4-9C09-BE21-FE53-DA57222A18D1}"/>
              </a:ext>
            </a:extLst>
          </p:cNvPr>
          <p:cNvSpPr/>
          <p:nvPr/>
        </p:nvSpPr>
        <p:spPr>
          <a:xfrm>
            <a:off x="1694046" y="3359216"/>
            <a:ext cx="365760" cy="375385"/>
          </a:xfrm>
          <a:prstGeom prst="ellipse">
            <a:avLst/>
          </a:prstGeom>
          <a:noFill/>
          <a:ln w="349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2033631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9F24455-3B48-4BDC-9E0C-F971C13E869F}"/>
              </a:ext>
            </a:extLst>
          </p:cNvPr>
          <p:cNvSpPr txBox="1"/>
          <p:nvPr/>
        </p:nvSpPr>
        <p:spPr>
          <a:xfrm>
            <a:off x="487960" y="1788309"/>
            <a:ext cx="11216079" cy="3139321"/>
          </a:xfrm>
          <a:prstGeom prst="rect">
            <a:avLst/>
          </a:prstGeom>
          <a:noFill/>
        </p:spPr>
        <p:txBody>
          <a:bodyPr wrap="square">
            <a:spAutoFit/>
          </a:bodyPr>
          <a:lstStyle/>
          <a:p>
            <a:pPr marL="0" marR="0" algn="ctr">
              <a:spcBef>
                <a:spcPts val="0"/>
              </a:spcBef>
              <a:spcAft>
                <a:spcPts val="0"/>
              </a:spcAft>
            </a:pPr>
            <a:r>
              <a:rPr lang="en-US" sz="3600" b="1" dirty="0">
                <a:latin typeface="Calibri" panose="020F0502020204030204" pitchFamily="34" charset="0"/>
                <a:ea typeface="Calibri" panose="020F0502020204030204" pitchFamily="34" charset="0"/>
              </a:rPr>
              <a:t>A T&amp;G Fresh Start LLC</a:t>
            </a:r>
          </a:p>
          <a:p>
            <a:pPr marL="0" marR="0" algn="ctr">
              <a:spcBef>
                <a:spcPts val="0"/>
              </a:spcBef>
              <a:spcAft>
                <a:spcPts val="0"/>
              </a:spcAft>
            </a:pPr>
            <a:r>
              <a:rPr lang="en-US" sz="3600" b="1" dirty="0">
                <a:latin typeface="Calibri" panose="020F0502020204030204" pitchFamily="34" charset="0"/>
                <a:ea typeface="Calibri" panose="020F0502020204030204" pitchFamily="34" charset="0"/>
              </a:rPr>
              <a:t>Website</a:t>
            </a:r>
          </a:p>
          <a:p>
            <a:pPr marL="0" marR="0" algn="ctr">
              <a:spcBef>
                <a:spcPts val="0"/>
              </a:spcBef>
              <a:spcAft>
                <a:spcPts val="0"/>
              </a:spcAft>
            </a:pPr>
            <a:endParaRPr lang="en-US" sz="3600" b="1" dirty="0">
              <a:latin typeface="Calibri" panose="020F0502020204030204" pitchFamily="34" charset="0"/>
              <a:ea typeface="Calibri" panose="020F0502020204030204" pitchFamily="34" charset="0"/>
            </a:endParaRPr>
          </a:p>
          <a:p>
            <a:pPr marL="0" marR="0" algn="ctr">
              <a:spcBef>
                <a:spcPts val="0"/>
              </a:spcBef>
              <a:spcAft>
                <a:spcPts val="0"/>
              </a:spcAft>
            </a:pPr>
            <a:r>
              <a:rPr lang="en-US" sz="3600" b="1" dirty="0">
                <a:latin typeface="Calibri" panose="020F0502020204030204" pitchFamily="34" charset="0"/>
                <a:ea typeface="Calibri" panose="020F0502020204030204" pitchFamily="34" charset="0"/>
                <a:hlinkClick r:id="rId2"/>
              </a:rPr>
              <a:t>www.atgfreshstart.com</a:t>
            </a:r>
            <a:endParaRPr lang="en-US" sz="3600" b="1" dirty="0">
              <a:latin typeface="Calibri" panose="020F0502020204030204" pitchFamily="34" charset="0"/>
              <a:ea typeface="Calibri" panose="020F0502020204030204" pitchFamily="34" charset="0"/>
            </a:endParaRPr>
          </a:p>
          <a:p>
            <a:pPr marL="0" marR="0" algn="ctr">
              <a:spcBef>
                <a:spcPts val="0"/>
              </a:spcBef>
              <a:spcAft>
                <a:spcPts val="0"/>
              </a:spcAft>
            </a:pPr>
            <a:r>
              <a:rPr lang="en-US" sz="3600" b="1" dirty="0">
                <a:latin typeface="Calibri" panose="020F0502020204030204" pitchFamily="34" charset="0"/>
                <a:ea typeface="Calibri" panose="020F0502020204030204" pitchFamily="34" charset="0"/>
              </a:rPr>
              <a:t>Help for teachers, proctors, and students</a:t>
            </a:r>
            <a:endParaRPr lang="en-US" dirty="0">
              <a:latin typeface="Calibri" panose="020F0502020204030204" pitchFamily="34" charset="0"/>
              <a:ea typeface="Calibri" panose="020F0502020204030204" pitchFamily="34" charset="0"/>
            </a:endParaRPr>
          </a:p>
          <a:p>
            <a:pPr marL="0" marR="0">
              <a:spcBef>
                <a:spcPts val="0"/>
              </a:spcBef>
              <a:spcAft>
                <a:spcPts val="0"/>
              </a:spcAft>
            </a:pPr>
            <a:endParaRPr lang="en-US"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3566831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01768E-92D7-3E18-AD2D-2D1B896B9D3C}"/>
              </a:ext>
            </a:extLst>
          </p:cNvPr>
          <p:cNvPicPr>
            <a:picLocks noChangeAspect="1"/>
          </p:cNvPicPr>
          <p:nvPr/>
        </p:nvPicPr>
        <p:blipFill>
          <a:blip r:embed="rId2"/>
          <a:stretch>
            <a:fillRect/>
          </a:stretch>
        </p:blipFill>
        <p:spPr>
          <a:xfrm>
            <a:off x="0" y="1035316"/>
            <a:ext cx="12192000" cy="5317456"/>
          </a:xfrm>
          <a:prstGeom prst="rect">
            <a:avLst/>
          </a:prstGeom>
        </p:spPr>
      </p:pic>
      <p:pic>
        <p:nvPicPr>
          <p:cNvPr id="4" name="Picture 3">
            <a:extLst>
              <a:ext uri="{FF2B5EF4-FFF2-40B4-BE49-F238E27FC236}">
                <a16:creationId xmlns:a16="http://schemas.microsoft.com/office/drawing/2014/main" id="{02073C59-98AD-90F7-873C-3D910CDCA3D6}"/>
              </a:ext>
            </a:extLst>
          </p:cNvPr>
          <p:cNvPicPr>
            <a:picLocks noChangeAspect="1"/>
          </p:cNvPicPr>
          <p:nvPr/>
        </p:nvPicPr>
        <p:blipFill>
          <a:blip r:embed="rId3"/>
          <a:stretch>
            <a:fillRect/>
          </a:stretch>
        </p:blipFill>
        <p:spPr>
          <a:xfrm>
            <a:off x="738083" y="3057473"/>
            <a:ext cx="1514686" cy="371527"/>
          </a:xfrm>
          <a:prstGeom prst="rect">
            <a:avLst/>
          </a:prstGeom>
        </p:spPr>
      </p:pic>
      <p:sp>
        <p:nvSpPr>
          <p:cNvPr id="6" name="Arrow: Down 5">
            <a:extLst>
              <a:ext uri="{FF2B5EF4-FFF2-40B4-BE49-F238E27FC236}">
                <a16:creationId xmlns:a16="http://schemas.microsoft.com/office/drawing/2014/main" id="{F7AE70F9-34E0-CB4D-E2E9-CAC96AC7920E}"/>
              </a:ext>
            </a:extLst>
          </p:cNvPr>
          <p:cNvSpPr/>
          <p:nvPr/>
        </p:nvSpPr>
        <p:spPr>
          <a:xfrm>
            <a:off x="1815547" y="2742582"/>
            <a:ext cx="238539" cy="371527"/>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A058E2D-2EB8-9761-F2D0-C99206B6C5F4}"/>
              </a:ext>
            </a:extLst>
          </p:cNvPr>
          <p:cNvSpPr txBox="1"/>
          <p:nvPr/>
        </p:nvSpPr>
        <p:spPr>
          <a:xfrm>
            <a:off x="357809" y="132522"/>
            <a:ext cx="11251095" cy="830997"/>
          </a:xfrm>
          <a:prstGeom prst="rect">
            <a:avLst/>
          </a:prstGeom>
          <a:noFill/>
        </p:spPr>
        <p:txBody>
          <a:bodyPr wrap="square" rtlCol="0">
            <a:spAutoFit/>
          </a:bodyPr>
          <a:lstStyle/>
          <a:p>
            <a:r>
              <a:rPr lang="en-US" sz="2400" b="1" dirty="0"/>
              <a:t>Move your cursor to the area after Last Name and an up arrow appears.  Click the up arrow.  Keep clicking it until your names appear in alphabetical order</a:t>
            </a:r>
            <a:r>
              <a:rPr lang="en-US" sz="2400" dirty="0"/>
              <a:t>.</a:t>
            </a:r>
          </a:p>
        </p:txBody>
      </p:sp>
      <p:sp>
        <p:nvSpPr>
          <p:cNvPr id="2" name="Oval 1">
            <a:extLst>
              <a:ext uri="{FF2B5EF4-FFF2-40B4-BE49-F238E27FC236}">
                <a16:creationId xmlns:a16="http://schemas.microsoft.com/office/drawing/2014/main" id="{76181E82-6715-CBBE-8E42-EA08F0A5EBBA}"/>
              </a:ext>
            </a:extLst>
          </p:cNvPr>
          <p:cNvSpPr/>
          <p:nvPr/>
        </p:nvSpPr>
        <p:spPr>
          <a:xfrm>
            <a:off x="1501636" y="2700877"/>
            <a:ext cx="1104900" cy="85725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363899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F48ACE9-E826-68FD-19FC-128F3E8A79CA}"/>
              </a:ext>
            </a:extLst>
          </p:cNvPr>
          <p:cNvPicPr>
            <a:picLocks noChangeAspect="1"/>
          </p:cNvPicPr>
          <p:nvPr/>
        </p:nvPicPr>
        <p:blipFill>
          <a:blip r:embed="rId2"/>
          <a:stretch>
            <a:fillRect/>
          </a:stretch>
        </p:blipFill>
        <p:spPr>
          <a:xfrm>
            <a:off x="0" y="857164"/>
            <a:ext cx="12192000" cy="5885793"/>
          </a:xfrm>
          <a:prstGeom prst="rect">
            <a:avLst/>
          </a:prstGeom>
        </p:spPr>
      </p:pic>
      <p:sp>
        <p:nvSpPr>
          <p:cNvPr id="6" name="TextBox 5">
            <a:extLst>
              <a:ext uri="{FF2B5EF4-FFF2-40B4-BE49-F238E27FC236}">
                <a16:creationId xmlns:a16="http://schemas.microsoft.com/office/drawing/2014/main" id="{9D8AC6CB-78E3-9123-D904-CECFCEFDE1B1}"/>
              </a:ext>
            </a:extLst>
          </p:cNvPr>
          <p:cNvSpPr txBox="1"/>
          <p:nvPr/>
        </p:nvSpPr>
        <p:spPr>
          <a:xfrm>
            <a:off x="821635" y="320692"/>
            <a:ext cx="10853530" cy="523220"/>
          </a:xfrm>
          <a:prstGeom prst="rect">
            <a:avLst/>
          </a:prstGeom>
          <a:noFill/>
        </p:spPr>
        <p:txBody>
          <a:bodyPr wrap="square" rtlCol="0">
            <a:spAutoFit/>
          </a:bodyPr>
          <a:lstStyle/>
          <a:p>
            <a:r>
              <a:rPr lang="en-US" sz="2800" dirty="0"/>
              <a:t>Students are now in alphabetical order which makes it easier to find</a:t>
            </a:r>
            <a:r>
              <a:rPr lang="en-US" dirty="0"/>
              <a:t>.</a:t>
            </a:r>
          </a:p>
        </p:txBody>
      </p:sp>
    </p:spTree>
    <p:extLst>
      <p:ext uri="{BB962C8B-B14F-4D97-AF65-F5344CB8AC3E}">
        <p14:creationId xmlns:p14="http://schemas.microsoft.com/office/powerpoint/2010/main" val="35335753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3CBE468-911F-3D47-D5AC-EF215A51C213}"/>
              </a:ext>
            </a:extLst>
          </p:cNvPr>
          <p:cNvSpPr txBox="1"/>
          <p:nvPr/>
        </p:nvSpPr>
        <p:spPr>
          <a:xfrm>
            <a:off x="68992" y="259333"/>
            <a:ext cx="4839894" cy="6124754"/>
          </a:xfrm>
          <a:prstGeom prst="rect">
            <a:avLst/>
          </a:prstGeom>
          <a:noFill/>
        </p:spPr>
        <p:txBody>
          <a:bodyPr wrap="square" rtlCol="0">
            <a:spAutoFit/>
          </a:bodyPr>
          <a:lstStyle/>
          <a:p>
            <a:r>
              <a:rPr lang="en-US" sz="2800" b="1" dirty="0"/>
              <a:t>To Download the entire PowerPoint that goes along with the course textbook, click on the hamburger, the click on </a:t>
            </a:r>
            <a:r>
              <a:rPr lang="en-US" sz="2800" b="1" u="sng" dirty="0">
                <a:solidFill>
                  <a:srgbClr val="FF0000"/>
                </a:solidFill>
              </a:rPr>
              <a:t>Access Resources</a:t>
            </a:r>
            <a:r>
              <a:rPr lang="en-US" sz="2800" b="1" dirty="0"/>
              <a:t>.</a:t>
            </a:r>
          </a:p>
          <a:p>
            <a:endParaRPr lang="en-US" sz="2800" b="1" dirty="0"/>
          </a:p>
          <a:p>
            <a:r>
              <a:rPr lang="en-US" sz="2800" b="1" dirty="0"/>
              <a:t>Find the one you need, click it and download it.  These are enormous files to download.</a:t>
            </a:r>
          </a:p>
          <a:p>
            <a:endParaRPr lang="en-US" sz="2800" b="1" dirty="0"/>
          </a:p>
          <a:p>
            <a:r>
              <a:rPr lang="en-US" sz="2800" b="1" dirty="0"/>
              <a:t>Also, there practice test, glossaries, and supplement textbook material.</a:t>
            </a:r>
          </a:p>
        </p:txBody>
      </p:sp>
      <p:pic>
        <p:nvPicPr>
          <p:cNvPr id="3" name="Picture 2" descr="A screenshot of a computer screen&#10;&#10;AI-generated content may be incorrect.">
            <a:extLst>
              <a:ext uri="{FF2B5EF4-FFF2-40B4-BE49-F238E27FC236}">
                <a16:creationId xmlns:a16="http://schemas.microsoft.com/office/drawing/2014/main" id="{D84FE8DA-B2AF-2BDB-CD4C-755B8D48F4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08886" y="-1"/>
            <a:ext cx="4568984" cy="6858000"/>
          </a:xfrm>
          <a:prstGeom prst="rect">
            <a:avLst/>
          </a:prstGeom>
        </p:spPr>
      </p:pic>
      <p:sp>
        <p:nvSpPr>
          <p:cNvPr id="6" name="TextBox 5">
            <a:extLst>
              <a:ext uri="{FF2B5EF4-FFF2-40B4-BE49-F238E27FC236}">
                <a16:creationId xmlns:a16="http://schemas.microsoft.com/office/drawing/2014/main" id="{EA21B005-1802-392F-4D56-193CE32ADA06}"/>
              </a:ext>
            </a:extLst>
          </p:cNvPr>
          <p:cNvSpPr txBox="1"/>
          <p:nvPr/>
        </p:nvSpPr>
        <p:spPr>
          <a:xfrm>
            <a:off x="9114502" y="5879690"/>
            <a:ext cx="2428568" cy="646331"/>
          </a:xfrm>
          <a:prstGeom prst="rect">
            <a:avLst/>
          </a:prstGeom>
          <a:noFill/>
        </p:spPr>
        <p:txBody>
          <a:bodyPr wrap="square" rtlCol="0">
            <a:spAutoFit/>
          </a:bodyPr>
          <a:lstStyle/>
          <a:p>
            <a:r>
              <a:rPr lang="en-US" dirty="0"/>
              <a:t>Older textbook supplemental material</a:t>
            </a:r>
          </a:p>
        </p:txBody>
      </p:sp>
      <p:sp>
        <p:nvSpPr>
          <p:cNvPr id="7" name="Arrow: Left 6">
            <a:extLst>
              <a:ext uri="{FF2B5EF4-FFF2-40B4-BE49-F238E27FC236}">
                <a16:creationId xmlns:a16="http://schemas.microsoft.com/office/drawing/2014/main" id="{C10B92CA-8B73-269A-ED20-BBC9CF627B48}"/>
              </a:ext>
            </a:extLst>
          </p:cNvPr>
          <p:cNvSpPr/>
          <p:nvPr/>
        </p:nvSpPr>
        <p:spPr>
          <a:xfrm>
            <a:off x="8534400" y="6060489"/>
            <a:ext cx="580102" cy="202659"/>
          </a:xfrm>
          <a:prstGeom prst="lef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BBC6E56-F6BE-9A8A-04A7-7058DB0CF240}"/>
              </a:ext>
            </a:extLst>
          </p:cNvPr>
          <p:cNvSpPr txBox="1"/>
          <p:nvPr/>
        </p:nvSpPr>
        <p:spPr>
          <a:xfrm>
            <a:off x="9114502" y="3731342"/>
            <a:ext cx="2428568" cy="646331"/>
          </a:xfrm>
          <a:prstGeom prst="rect">
            <a:avLst/>
          </a:prstGeom>
          <a:noFill/>
        </p:spPr>
        <p:txBody>
          <a:bodyPr wrap="square" rtlCol="0">
            <a:spAutoFit/>
          </a:bodyPr>
          <a:lstStyle/>
          <a:p>
            <a:r>
              <a:rPr lang="en-US" dirty="0"/>
              <a:t>Exam Previews and Practice Tests</a:t>
            </a:r>
          </a:p>
        </p:txBody>
      </p:sp>
      <p:sp>
        <p:nvSpPr>
          <p:cNvPr id="9" name="Arrow: Left 8">
            <a:extLst>
              <a:ext uri="{FF2B5EF4-FFF2-40B4-BE49-F238E27FC236}">
                <a16:creationId xmlns:a16="http://schemas.microsoft.com/office/drawing/2014/main" id="{3FB7992E-BA13-C01F-E95A-326F20F9EADA}"/>
              </a:ext>
            </a:extLst>
          </p:cNvPr>
          <p:cNvSpPr/>
          <p:nvPr/>
        </p:nvSpPr>
        <p:spPr>
          <a:xfrm>
            <a:off x="8534400" y="3851848"/>
            <a:ext cx="580102" cy="202659"/>
          </a:xfrm>
          <a:prstGeom prst="lef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Left 9">
            <a:extLst>
              <a:ext uri="{FF2B5EF4-FFF2-40B4-BE49-F238E27FC236}">
                <a16:creationId xmlns:a16="http://schemas.microsoft.com/office/drawing/2014/main" id="{2B0A1A90-B295-FB06-2A04-59485F8FD2AA}"/>
              </a:ext>
            </a:extLst>
          </p:cNvPr>
          <p:cNvSpPr/>
          <p:nvPr/>
        </p:nvSpPr>
        <p:spPr>
          <a:xfrm>
            <a:off x="8534400" y="5117752"/>
            <a:ext cx="580102" cy="202659"/>
          </a:xfrm>
          <a:prstGeom prst="lef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8CC51BA-1BF9-08FF-E42E-FF45E356ACFC}"/>
              </a:ext>
            </a:extLst>
          </p:cNvPr>
          <p:cNvSpPr txBox="1"/>
          <p:nvPr/>
        </p:nvSpPr>
        <p:spPr>
          <a:xfrm>
            <a:off x="9207909" y="4895915"/>
            <a:ext cx="2428568" cy="369332"/>
          </a:xfrm>
          <a:prstGeom prst="rect">
            <a:avLst/>
          </a:prstGeom>
          <a:noFill/>
        </p:spPr>
        <p:txBody>
          <a:bodyPr wrap="square" rtlCol="0">
            <a:spAutoFit/>
          </a:bodyPr>
          <a:lstStyle/>
          <a:p>
            <a:r>
              <a:rPr lang="en-US" dirty="0"/>
              <a:t>Glossaries</a:t>
            </a:r>
          </a:p>
        </p:txBody>
      </p:sp>
      <p:sp>
        <p:nvSpPr>
          <p:cNvPr id="12" name="TextBox 11">
            <a:extLst>
              <a:ext uri="{FF2B5EF4-FFF2-40B4-BE49-F238E27FC236}">
                <a16:creationId xmlns:a16="http://schemas.microsoft.com/office/drawing/2014/main" id="{A595EAD5-19C6-8484-62ED-DF17147548E4}"/>
              </a:ext>
            </a:extLst>
          </p:cNvPr>
          <p:cNvSpPr txBox="1"/>
          <p:nvPr/>
        </p:nvSpPr>
        <p:spPr>
          <a:xfrm>
            <a:off x="9114502" y="1450358"/>
            <a:ext cx="2428568" cy="923330"/>
          </a:xfrm>
          <a:prstGeom prst="rect">
            <a:avLst/>
          </a:prstGeom>
          <a:noFill/>
        </p:spPr>
        <p:txBody>
          <a:bodyPr wrap="square" rtlCol="0">
            <a:spAutoFit/>
          </a:bodyPr>
          <a:lstStyle/>
          <a:p>
            <a:r>
              <a:rPr lang="en-US" dirty="0"/>
              <a:t>PowerPoints that go with the Teacher textbook</a:t>
            </a:r>
          </a:p>
        </p:txBody>
      </p:sp>
      <p:sp>
        <p:nvSpPr>
          <p:cNvPr id="13" name="Arrow: Left 12">
            <a:extLst>
              <a:ext uri="{FF2B5EF4-FFF2-40B4-BE49-F238E27FC236}">
                <a16:creationId xmlns:a16="http://schemas.microsoft.com/office/drawing/2014/main" id="{0C62AC08-18CE-9DB0-D2D3-204EEDE9B8CA}"/>
              </a:ext>
            </a:extLst>
          </p:cNvPr>
          <p:cNvSpPr/>
          <p:nvPr/>
        </p:nvSpPr>
        <p:spPr>
          <a:xfrm>
            <a:off x="8534400" y="1824594"/>
            <a:ext cx="580102" cy="202659"/>
          </a:xfrm>
          <a:prstGeom prst="lef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327096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200EE7F-F1C5-A3F5-1191-32ADF22509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515" y="1580726"/>
            <a:ext cx="3832523" cy="2870693"/>
          </a:xfrm>
          <a:prstGeom prst="rect">
            <a:avLst/>
          </a:prstGeom>
          <a:ln w="28575">
            <a:solidFill>
              <a:schemeClr val="accent2"/>
            </a:solidFill>
          </a:ln>
        </p:spPr>
      </p:pic>
      <p:sp>
        <p:nvSpPr>
          <p:cNvPr id="4" name="TextBox 3">
            <a:extLst>
              <a:ext uri="{FF2B5EF4-FFF2-40B4-BE49-F238E27FC236}">
                <a16:creationId xmlns:a16="http://schemas.microsoft.com/office/drawing/2014/main" id="{C64CA7A3-A969-AF30-CFA3-7AF35A696511}"/>
              </a:ext>
            </a:extLst>
          </p:cNvPr>
          <p:cNvSpPr txBox="1"/>
          <p:nvPr/>
        </p:nvSpPr>
        <p:spPr>
          <a:xfrm>
            <a:off x="4069080" y="182880"/>
            <a:ext cx="7956405" cy="6740307"/>
          </a:xfrm>
          <a:prstGeom prst="rect">
            <a:avLst/>
          </a:prstGeom>
          <a:noFill/>
        </p:spPr>
        <p:txBody>
          <a:bodyPr wrap="square" rtlCol="0">
            <a:spAutoFit/>
          </a:bodyPr>
          <a:lstStyle/>
          <a:p>
            <a:r>
              <a:rPr lang="en-US" sz="2400" dirty="0"/>
              <a:t>No notes, books or other materials open.</a:t>
            </a:r>
          </a:p>
          <a:p>
            <a:r>
              <a:rPr lang="en-US" sz="2400" dirty="0"/>
              <a:t>No web searches during exam.</a:t>
            </a:r>
          </a:p>
          <a:p>
            <a:r>
              <a:rPr lang="en-US" sz="2400" dirty="0"/>
              <a:t>No mobile phone or other electronics in use; no AI usage.</a:t>
            </a:r>
          </a:p>
          <a:p>
            <a:r>
              <a:rPr lang="en-US" sz="2400" dirty="0"/>
              <a:t>Students must not leave the room for any reason or they forfeit their exam.</a:t>
            </a:r>
          </a:p>
          <a:p>
            <a:endParaRPr lang="en-US" sz="2400" dirty="0"/>
          </a:p>
          <a:p>
            <a:r>
              <a:rPr lang="en-US" sz="2400" dirty="0"/>
              <a:t>If electricity goes out, call Rise Up.</a:t>
            </a:r>
          </a:p>
          <a:p>
            <a:r>
              <a:rPr lang="en-US" sz="2400" dirty="0"/>
              <a:t>If a student’s test goes offline for any reason, call Rise Up.</a:t>
            </a:r>
          </a:p>
          <a:p>
            <a:r>
              <a:rPr lang="en-US" sz="2400" dirty="0"/>
              <a:t>If a test cannot be submitted by the student, call Rise Up.</a:t>
            </a:r>
          </a:p>
          <a:p>
            <a:endParaRPr lang="en-US" sz="2400" dirty="0"/>
          </a:p>
          <a:p>
            <a:r>
              <a:rPr lang="en-US" sz="2400" dirty="0"/>
              <a:t>Coordinate with your principal about testing dates so that there are no “planned” fire drills.  If there is an unexpected fire alarm, lockdown, or other emergency, call Rise Up.</a:t>
            </a:r>
          </a:p>
          <a:p>
            <a:endParaRPr lang="en-US" sz="2400" dirty="0"/>
          </a:p>
          <a:p>
            <a:r>
              <a:rPr lang="en-US" sz="2400" dirty="0"/>
              <a:t>Student keystrokes are recorded, so Rise Up will investigate any issues to make sure the student did not create the problem.  If they did, they will not be given a new license from Rise Up.</a:t>
            </a:r>
          </a:p>
        </p:txBody>
      </p:sp>
    </p:spTree>
    <p:extLst>
      <p:ext uri="{BB962C8B-B14F-4D97-AF65-F5344CB8AC3E}">
        <p14:creationId xmlns:p14="http://schemas.microsoft.com/office/powerpoint/2010/main" val="219925968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B2EA698-4CFB-9210-8B34-865CBCC67D82}"/>
              </a:ext>
            </a:extLst>
          </p:cNvPr>
          <p:cNvSpPr txBox="1"/>
          <p:nvPr/>
        </p:nvSpPr>
        <p:spPr>
          <a:xfrm>
            <a:off x="314633" y="2461232"/>
            <a:ext cx="11562734" cy="4801314"/>
          </a:xfrm>
          <a:prstGeom prst="rect">
            <a:avLst/>
          </a:prstGeom>
          <a:noFill/>
        </p:spPr>
        <p:txBody>
          <a:bodyPr wrap="square" rtlCol="0">
            <a:spAutoFit/>
          </a:bodyPr>
          <a:lstStyle/>
          <a:p>
            <a:r>
              <a:rPr lang="en-US" sz="3200" b="1" dirty="0"/>
              <a:t>During the exam, do NOT:</a:t>
            </a:r>
          </a:p>
          <a:p>
            <a:pPr marL="457200" indent="-457200">
              <a:buFont typeface="Arial" panose="020B0604020202020204" pitchFamily="34" charset="0"/>
              <a:buChar char="•"/>
            </a:pPr>
            <a:r>
              <a:rPr lang="en-US" sz="3200" b="1" dirty="0"/>
              <a:t>Minimize your screen</a:t>
            </a:r>
          </a:p>
          <a:p>
            <a:pPr marL="457200" indent="-457200">
              <a:buFont typeface="Arial" panose="020B0604020202020204" pitchFamily="34" charset="0"/>
              <a:buChar char="•"/>
            </a:pPr>
            <a:r>
              <a:rPr lang="en-US" sz="3200" b="1" dirty="0"/>
              <a:t>Open another screen at the same time as the test</a:t>
            </a:r>
          </a:p>
          <a:p>
            <a:pPr marL="457200" indent="-457200">
              <a:buFont typeface="Arial" panose="020B0604020202020204" pitchFamily="34" charset="0"/>
              <a:buChar char="•"/>
            </a:pPr>
            <a:r>
              <a:rPr lang="en-US" sz="3200" b="1" dirty="0"/>
              <a:t>Use the Back browser button.  You should use the Previous Question and Next Question buttons on your exam.</a:t>
            </a:r>
          </a:p>
          <a:p>
            <a:pPr marL="457200" indent="-457200">
              <a:buFont typeface="Arial" panose="020B0604020202020204" pitchFamily="34" charset="0"/>
              <a:buChar char="•"/>
            </a:pPr>
            <a:r>
              <a:rPr lang="en-US" sz="3200" b="1" dirty="0"/>
              <a:t>Refresh your screen.</a:t>
            </a:r>
          </a:p>
          <a:p>
            <a:pPr marL="457200" indent="-457200">
              <a:buFont typeface="Arial" panose="020B0604020202020204" pitchFamily="34" charset="0"/>
              <a:buChar char="•"/>
            </a:pPr>
            <a:r>
              <a:rPr lang="en-US" sz="3200" b="1" dirty="0"/>
              <a:t>Exit the exam.  The proper way to finish your exam is to press SUBMIT</a:t>
            </a:r>
          </a:p>
          <a:p>
            <a:pPr marL="457200" indent="-457200">
              <a:buFont typeface="Arial" panose="020B0604020202020204" pitchFamily="34" charset="0"/>
              <a:buChar char="•"/>
            </a:pPr>
            <a:r>
              <a:rPr lang="en-US" sz="3200" b="1" dirty="0"/>
              <a:t>Open any other physical resources or other technology</a:t>
            </a:r>
          </a:p>
          <a:p>
            <a:endParaRPr lang="en-US" dirty="0"/>
          </a:p>
        </p:txBody>
      </p:sp>
      <p:pic>
        <p:nvPicPr>
          <p:cNvPr id="4" name="Picture 3">
            <a:extLst>
              <a:ext uri="{FF2B5EF4-FFF2-40B4-BE49-F238E27FC236}">
                <a16:creationId xmlns:a16="http://schemas.microsoft.com/office/drawing/2014/main" id="{3585E3BB-B1E4-4427-BFA4-AC72096FE1A2}"/>
              </a:ext>
            </a:extLst>
          </p:cNvPr>
          <p:cNvPicPr>
            <a:picLocks noChangeAspect="1"/>
          </p:cNvPicPr>
          <p:nvPr/>
        </p:nvPicPr>
        <p:blipFill>
          <a:blip r:embed="rId2"/>
          <a:stretch>
            <a:fillRect/>
          </a:stretch>
        </p:blipFill>
        <p:spPr>
          <a:xfrm>
            <a:off x="2695073" y="7575"/>
            <a:ext cx="5996643" cy="2534114"/>
          </a:xfrm>
          <a:prstGeom prst="rect">
            <a:avLst/>
          </a:prstGeom>
        </p:spPr>
      </p:pic>
    </p:spTree>
    <p:extLst>
      <p:ext uri="{BB962C8B-B14F-4D97-AF65-F5344CB8AC3E}">
        <p14:creationId xmlns:p14="http://schemas.microsoft.com/office/powerpoint/2010/main" val="4166320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B9129-BC23-32B0-A5F4-4A228B4C02C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70C5671-7D8E-C264-DEB0-B0D78BECB23A}"/>
              </a:ext>
            </a:extLst>
          </p:cNvPr>
          <p:cNvSpPr txBox="1"/>
          <p:nvPr/>
        </p:nvSpPr>
        <p:spPr>
          <a:xfrm>
            <a:off x="314633" y="2716870"/>
            <a:ext cx="11562734" cy="5293757"/>
          </a:xfrm>
          <a:prstGeom prst="rect">
            <a:avLst/>
          </a:prstGeom>
          <a:noFill/>
        </p:spPr>
        <p:txBody>
          <a:bodyPr wrap="square" rtlCol="0">
            <a:spAutoFit/>
          </a:bodyPr>
          <a:lstStyle/>
          <a:p>
            <a:r>
              <a:rPr lang="en-US" sz="3200" b="1" dirty="0"/>
              <a:t>Do NOT use the A T&amp;G Fresh Start Rise Up account for your students!</a:t>
            </a:r>
          </a:p>
          <a:p>
            <a:endParaRPr lang="en-US" sz="3200" b="1" dirty="0"/>
          </a:p>
          <a:p>
            <a:r>
              <a:rPr lang="en-US" sz="3200" b="1" dirty="0"/>
              <a:t>This account is only used when we train teachers.  When you take either our</a:t>
            </a:r>
          </a:p>
          <a:p>
            <a:r>
              <a:rPr lang="en-US" sz="3200" b="1" dirty="0"/>
              <a:t>     Customer Service &amp; Sales class, or</a:t>
            </a:r>
            <a:br>
              <a:rPr lang="en-US" sz="3200" b="1" dirty="0"/>
            </a:br>
            <a:r>
              <a:rPr lang="en-US" sz="3200" b="1" dirty="0"/>
              <a:t>     Business of Retail class</a:t>
            </a:r>
          </a:p>
          <a:p>
            <a:r>
              <a:rPr lang="en-US" sz="3200" b="1" dirty="0"/>
              <a:t>You are a STUDENT in our class.  Do not use as a teacher.</a:t>
            </a:r>
          </a:p>
          <a:p>
            <a:endParaRPr lang="en-US" sz="3200" b="1" dirty="0"/>
          </a:p>
          <a:p>
            <a:endParaRPr lang="en-US" sz="3200" b="1" dirty="0"/>
          </a:p>
          <a:p>
            <a:endParaRPr lang="en-US" dirty="0"/>
          </a:p>
        </p:txBody>
      </p:sp>
      <p:pic>
        <p:nvPicPr>
          <p:cNvPr id="4" name="Picture 3">
            <a:extLst>
              <a:ext uri="{FF2B5EF4-FFF2-40B4-BE49-F238E27FC236}">
                <a16:creationId xmlns:a16="http://schemas.microsoft.com/office/drawing/2014/main" id="{3DF41946-3BB9-275A-722C-E8ECBE268306}"/>
              </a:ext>
            </a:extLst>
          </p:cNvPr>
          <p:cNvPicPr>
            <a:picLocks noChangeAspect="1"/>
          </p:cNvPicPr>
          <p:nvPr/>
        </p:nvPicPr>
        <p:blipFill>
          <a:blip r:embed="rId2"/>
          <a:stretch>
            <a:fillRect/>
          </a:stretch>
        </p:blipFill>
        <p:spPr>
          <a:xfrm>
            <a:off x="2695073" y="7575"/>
            <a:ext cx="5996643" cy="2534114"/>
          </a:xfrm>
          <a:prstGeom prst="rect">
            <a:avLst/>
          </a:prstGeom>
        </p:spPr>
      </p:pic>
    </p:spTree>
    <p:extLst>
      <p:ext uri="{BB962C8B-B14F-4D97-AF65-F5344CB8AC3E}">
        <p14:creationId xmlns:p14="http://schemas.microsoft.com/office/powerpoint/2010/main" val="115646346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Question mark on green pastel background">
            <a:extLst>
              <a:ext uri="{FF2B5EF4-FFF2-40B4-BE49-F238E27FC236}">
                <a16:creationId xmlns:a16="http://schemas.microsoft.com/office/drawing/2014/main" id="{8455AC93-044F-451E-9919-410B3B91C9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124178"/>
            <a:ext cx="9144000" cy="6858000"/>
          </a:xfrm>
          <a:prstGeom prst="rect">
            <a:avLst/>
          </a:prstGeom>
        </p:spPr>
      </p:pic>
      <p:sp>
        <p:nvSpPr>
          <p:cNvPr id="4" name="TextBox 3">
            <a:extLst>
              <a:ext uri="{FF2B5EF4-FFF2-40B4-BE49-F238E27FC236}">
                <a16:creationId xmlns:a16="http://schemas.microsoft.com/office/drawing/2014/main" id="{0B1A1F93-32F5-4B62-99FA-3889B84831FF}"/>
              </a:ext>
            </a:extLst>
          </p:cNvPr>
          <p:cNvSpPr txBox="1"/>
          <p:nvPr/>
        </p:nvSpPr>
        <p:spPr>
          <a:xfrm>
            <a:off x="235976" y="2008068"/>
            <a:ext cx="7897442" cy="4278094"/>
          </a:xfrm>
          <a:prstGeom prst="rect">
            <a:avLst/>
          </a:prstGeom>
          <a:noFill/>
        </p:spPr>
        <p:txBody>
          <a:bodyPr wrap="square" rtlCol="0">
            <a:spAutoFit/>
          </a:bodyPr>
          <a:lstStyle/>
          <a:p>
            <a:r>
              <a:rPr lang="en-US" sz="7200" b="1" dirty="0"/>
              <a:t>Any Questions</a:t>
            </a:r>
          </a:p>
          <a:p>
            <a:r>
              <a:rPr lang="en-US" sz="4000" b="1" dirty="0">
                <a:solidFill>
                  <a:srgbClr val="FF0000"/>
                </a:solidFill>
              </a:rPr>
              <a:t>To get a copy of this presentation, go to </a:t>
            </a:r>
            <a:r>
              <a:rPr lang="en-US" sz="4000" b="1" dirty="0">
                <a:hlinkClick r:id="rId3"/>
              </a:rPr>
              <a:t>www.atgfreshstart.com</a:t>
            </a:r>
            <a:r>
              <a:rPr lang="en-US" sz="4000" b="1" dirty="0"/>
              <a:t> </a:t>
            </a:r>
            <a:r>
              <a:rPr lang="en-US" sz="4000" b="1" dirty="0">
                <a:solidFill>
                  <a:srgbClr val="FF0000"/>
                </a:solidFill>
              </a:rPr>
              <a:t>and click on the Proctor tab.  The link to this </a:t>
            </a:r>
            <a:r>
              <a:rPr lang="en-US" sz="4000" b="1">
                <a:solidFill>
                  <a:srgbClr val="FF0000"/>
                </a:solidFill>
              </a:rPr>
              <a:t>presentation is </a:t>
            </a:r>
            <a:r>
              <a:rPr lang="en-US" sz="4000" b="1" dirty="0">
                <a:solidFill>
                  <a:srgbClr val="FF0000"/>
                </a:solidFill>
              </a:rPr>
              <a:t>at top, right corner.</a:t>
            </a:r>
          </a:p>
        </p:txBody>
      </p:sp>
    </p:spTree>
    <p:extLst>
      <p:ext uri="{BB962C8B-B14F-4D97-AF65-F5344CB8AC3E}">
        <p14:creationId xmlns:p14="http://schemas.microsoft.com/office/powerpoint/2010/main" val="27373522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2510E0B-8742-0B7E-68EC-69F4973021EC}"/>
              </a:ext>
            </a:extLst>
          </p:cNvPr>
          <p:cNvPicPr>
            <a:picLocks noChangeAspect="1"/>
          </p:cNvPicPr>
          <p:nvPr/>
        </p:nvPicPr>
        <p:blipFill>
          <a:blip r:embed="rId2"/>
          <a:stretch>
            <a:fillRect/>
          </a:stretch>
        </p:blipFill>
        <p:spPr>
          <a:xfrm>
            <a:off x="3041912" y="0"/>
            <a:ext cx="9150088" cy="6858000"/>
          </a:xfrm>
          <a:prstGeom prst="rect">
            <a:avLst/>
          </a:prstGeom>
        </p:spPr>
      </p:pic>
      <p:sp>
        <p:nvSpPr>
          <p:cNvPr id="3" name="TextBox 2">
            <a:extLst>
              <a:ext uri="{FF2B5EF4-FFF2-40B4-BE49-F238E27FC236}">
                <a16:creationId xmlns:a16="http://schemas.microsoft.com/office/drawing/2014/main" id="{F9F24455-3B48-4BDC-9E0C-F971C13E869F}"/>
              </a:ext>
            </a:extLst>
          </p:cNvPr>
          <p:cNvSpPr txBox="1"/>
          <p:nvPr/>
        </p:nvSpPr>
        <p:spPr>
          <a:xfrm>
            <a:off x="101601" y="1058467"/>
            <a:ext cx="3488266" cy="4708981"/>
          </a:xfrm>
          <a:prstGeom prst="rect">
            <a:avLst/>
          </a:prstGeom>
          <a:noFill/>
        </p:spPr>
        <p:txBody>
          <a:bodyPr wrap="square">
            <a:spAutoFit/>
          </a:bodyPr>
          <a:lstStyle/>
          <a:p>
            <a:pPr marL="0" marR="0">
              <a:spcBef>
                <a:spcPts val="0"/>
              </a:spcBef>
              <a:spcAft>
                <a:spcPts val="0"/>
              </a:spcAft>
            </a:pPr>
            <a:r>
              <a:rPr lang="en-US" sz="2800" b="1" dirty="0">
                <a:effectLst/>
                <a:latin typeface="Calibri" panose="020F0502020204030204" pitchFamily="34" charset="0"/>
                <a:ea typeface="Calibri" panose="020F0502020204030204" pitchFamily="34" charset="0"/>
              </a:rPr>
              <a:t>Our Customer Service</a:t>
            </a:r>
          </a:p>
          <a:p>
            <a:pPr marL="0" marR="0">
              <a:spcBef>
                <a:spcPts val="0"/>
              </a:spcBef>
              <a:spcAft>
                <a:spcPts val="0"/>
              </a:spcAft>
            </a:pPr>
            <a:r>
              <a:rPr lang="en-US" sz="2800" b="1" dirty="0">
                <a:latin typeface="Calibri" panose="020F0502020204030204" pitchFamily="34" charset="0"/>
                <a:ea typeface="Calibri" panose="020F0502020204030204" pitchFamily="34" charset="0"/>
              </a:rPr>
              <a:t>And Business of Retail</a:t>
            </a:r>
            <a:r>
              <a:rPr lang="en-US" sz="2800" b="1" dirty="0">
                <a:effectLst/>
                <a:latin typeface="Calibri" panose="020F0502020204030204" pitchFamily="34" charset="0"/>
                <a:ea typeface="Calibri" panose="020F0502020204030204" pitchFamily="34" charset="0"/>
              </a:rPr>
              <a:t> Teacher </a:t>
            </a:r>
            <a:r>
              <a:rPr lang="en-US" sz="2800" b="1" dirty="0">
                <a:latin typeface="Calibri" panose="020F0502020204030204" pitchFamily="34" charset="0"/>
                <a:ea typeface="Calibri" panose="020F0502020204030204" pitchFamily="34" charset="0"/>
              </a:rPr>
              <a:t>W</a:t>
            </a:r>
            <a:r>
              <a:rPr lang="en-US" sz="2800" b="1" dirty="0">
                <a:effectLst/>
                <a:latin typeface="Calibri" panose="020F0502020204030204" pitchFamily="34" charset="0"/>
                <a:ea typeface="Calibri" panose="020F0502020204030204" pitchFamily="34" charset="0"/>
              </a:rPr>
              <a:t>ebsite</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We have our own website for Louisiana teachers who teach </a:t>
            </a:r>
            <a:r>
              <a:rPr lang="en-US" sz="1800" b="1" dirty="0">
                <a:effectLst/>
                <a:latin typeface="Calibri" panose="020F0502020204030204" pitchFamily="34" charset="0"/>
                <a:ea typeface="Calibri" panose="020F0502020204030204" pitchFamily="34" charset="0"/>
              </a:rPr>
              <a:t>Customer Service </a:t>
            </a:r>
            <a:r>
              <a:rPr lang="en-US" sz="1800" dirty="0">
                <a:effectLst/>
                <a:latin typeface="Calibri" panose="020F0502020204030204" pitchFamily="34" charset="0"/>
                <a:ea typeface="Calibri" panose="020F0502020204030204" pitchFamily="34" charset="0"/>
              </a:rPr>
              <a:t>and </a:t>
            </a:r>
            <a:r>
              <a:rPr lang="en-US" sz="1800" b="1" dirty="0">
                <a:effectLst/>
                <a:latin typeface="Calibri" panose="020F0502020204030204" pitchFamily="34" charset="0"/>
                <a:ea typeface="Calibri" panose="020F0502020204030204" pitchFamily="34" charset="0"/>
              </a:rPr>
              <a:t>Business of Retail</a:t>
            </a:r>
            <a:r>
              <a:rPr lang="en-US" sz="1800" dirty="0">
                <a:effectLst/>
                <a:latin typeface="Calibri" panose="020F0502020204030204" pitchFamily="34" charset="0"/>
                <a:ea typeface="Calibri" panose="020F0502020204030204" pitchFamily="34" charset="0"/>
              </a:rPr>
              <a:t>.  </a:t>
            </a: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Please pull up </a:t>
            </a:r>
            <a:r>
              <a:rPr lang="en-US" sz="1800" u="sng" dirty="0">
                <a:solidFill>
                  <a:srgbClr val="0563C1"/>
                </a:solidFill>
                <a:effectLst/>
                <a:latin typeface="Calibri" panose="020F0502020204030204" pitchFamily="34" charset="0"/>
                <a:ea typeface="Calibri" panose="020F0502020204030204" pitchFamily="34" charset="0"/>
                <a:hlinkClick r:id="rId3"/>
              </a:rPr>
              <a:t>www.atgfreshstart.com</a:t>
            </a:r>
            <a:r>
              <a:rPr lang="en-US" sz="1800" dirty="0">
                <a:effectLst/>
                <a:latin typeface="Calibri" panose="020F0502020204030204" pitchFamily="34" charset="0"/>
                <a:ea typeface="Calibri" panose="020F0502020204030204" pitchFamily="34" charset="0"/>
              </a:rPr>
              <a:t>.  </a:t>
            </a:r>
          </a:p>
          <a:p>
            <a:pPr marL="0" marR="0">
              <a:spcBef>
                <a:spcPts val="0"/>
              </a:spcBef>
              <a:spcAft>
                <a:spcPts val="0"/>
              </a:spcAft>
            </a:pPr>
            <a:endParaRPr lang="en-US" dirty="0">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Think of this website as your file cabinet.</a:t>
            </a:r>
          </a:p>
          <a:p>
            <a:pPr marL="0" marR="0">
              <a:spcBef>
                <a:spcPts val="0"/>
              </a:spcBef>
              <a:spcAft>
                <a:spcPts val="0"/>
              </a:spcAft>
            </a:pP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endParaRPr lang="en-US" dirty="0">
              <a:latin typeface="Calibri" panose="020F0502020204030204" pitchFamily="34" charset="0"/>
              <a:ea typeface="Calibri" panose="020F0502020204030204" pitchFamily="34" charset="0"/>
            </a:endParaRPr>
          </a:p>
          <a:p>
            <a:pPr marL="0" marR="0">
              <a:spcBef>
                <a:spcPts val="0"/>
              </a:spcBef>
              <a:spcAft>
                <a:spcPts val="0"/>
              </a:spcAft>
            </a:pPr>
            <a:endParaRPr lang="en-US" sz="1800" dirty="0">
              <a:effectLst/>
              <a:latin typeface="Calibri" panose="020F0502020204030204" pitchFamily="34" charset="0"/>
              <a:ea typeface="Calibri" panose="020F0502020204030204" pitchFamily="34" charset="0"/>
            </a:endParaRPr>
          </a:p>
        </p:txBody>
      </p:sp>
      <p:sp>
        <p:nvSpPr>
          <p:cNvPr id="7" name="Arrow: Right 6">
            <a:extLst>
              <a:ext uri="{FF2B5EF4-FFF2-40B4-BE49-F238E27FC236}">
                <a16:creationId xmlns:a16="http://schemas.microsoft.com/office/drawing/2014/main" id="{89C547AB-F67A-4335-9563-D590A5F87C25}"/>
              </a:ext>
            </a:extLst>
          </p:cNvPr>
          <p:cNvSpPr/>
          <p:nvPr/>
        </p:nvSpPr>
        <p:spPr>
          <a:xfrm>
            <a:off x="2473352" y="3339750"/>
            <a:ext cx="1422400" cy="34995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62277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21A75D-9ECC-6D48-F075-AB99F256F7A3}"/>
              </a:ext>
            </a:extLst>
          </p:cNvPr>
          <p:cNvPicPr>
            <a:picLocks noChangeAspect="1"/>
          </p:cNvPicPr>
          <p:nvPr/>
        </p:nvPicPr>
        <p:blipFill>
          <a:blip r:embed="rId2"/>
          <a:stretch>
            <a:fillRect/>
          </a:stretch>
        </p:blipFill>
        <p:spPr>
          <a:xfrm>
            <a:off x="1961682" y="0"/>
            <a:ext cx="8268636" cy="6858000"/>
          </a:xfrm>
          <a:prstGeom prst="rect">
            <a:avLst/>
          </a:prstGeom>
        </p:spPr>
      </p:pic>
      <p:pic>
        <p:nvPicPr>
          <p:cNvPr id="4" name="Picture 3">
            <a:extLst>
              <a:ext uri="{FF2B5EF4-FFF2-40B4-BE49-F238E27FC236}">
                <a16:creationId xmlns:a16="http://schemas.microsoft.com/office/drawing/2014/main" id="{5177854C-B34B-5E3E-1D54-6340A6BCAA34}"/>
              </a:ext>
            </a:extLst>
          </p:cNvPr>
          <p:cNvPicPr>
            <a:picLocks noChangeAspect="1"/>
          </p:cNvPicPr>
          <p:nvPr/>
        </p:nvPicPr>
        <p:blipFill>
          <a:blip r:embed="rId3"/>
          <a:stretch>
            <a:fillRect/>
          </a:stretch>
        </p:blipFill>
        <p:spPr>
          <a:xfrm>
            <a:off x="1998085" y="3528956"/>
            <a:ext cx="8195829" cy="3329044"/>
          </a:xfrm>
          <a:prstGeom prst="rect">
            <a:avLst/>
          </a:prstGeom>
        </p:spPr>
      </p:pic>
      <p:pic>
        <p:nvPicPr>
          <p:cNvPr id="6" name="Picture 5">
            <a:extLst>
              <a:ext uri="{FF2B5EF4-FFF2-40B4-BE49-F238E27FC236}">
                <a16:creationId xmlns:a16="http://schemas.microsoft.com/office/drawing/2014/main" id="{1D737706-1599-8B8F-F64E-DE320E5D3A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61681" y="456645"/>
            <a:ext cx="8268636" cy="6337347"/>
          </a:xfrm>
          <a:prstGeom prst="rect">
            <a:avLst/>
          </a:prstGeom>
        </p:spPr>
      </p:pic>
    </p:spTree>
    <p:extLst>
      <p:ext uri="{BB962C8B-B14F-4D97-AF65-F5344CB8AC3E}">
        <p14:creationId xmlns:p14="http://schemas.microsoft.com/office/powerpoint/2010/main" val="2220812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FD95D15-0722-E32A-20F5-9742340CB0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9135" y="0"/>
            <a:ext cx="8495071" cy="6858000"/>
          </a:xfrm>
          <a:prstGeom prst="rect">
            <a:avLst/>
          </a:prstGeom>
        </p:spPr>
      </p:pic>
      <p:cxnSp>
        <p:nvCxnSpPr>
          <p:cNvPr id="4" name="Straight Arrow Connector 3">
            <a:extLst>
              <a:ext uri="{FF2B5EF4-FFF2-40B4-BE49-F238E27FC236}">
                <a16:creationId xmlns:a16="http://schemas.microsoft.com/office/drawing/2014/main" id="{E38AA9D2-0F31-B96D-FF57-D051E57FC939}"/>
              </a:ext>
            </a:extLst>
          </p:cNvPr>
          <p:cNvCxnSpPr/>
          <p:nvPr/>
        </p:nvCxnSpPr>
        <p:spPr>
          <a:xfrm flipH="1">
            <a:off x="4903596" y="3104941"/>
            <a:ext cx="2130250" cy="1457011"/>
          </a:xfrm>
          <a:prstGeom prst="straightConnector1">
            <a:avLst/>
          </a:prstGeom>
          <a:ln w="444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6149190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3579</TotalTime>
  <Words>3562</Words>
  <Application>Microsoft Office PowerPoint</Application>
  <PresentationFormat>Widescreen</PresentationFormat>
  <Paragraphs>298</Paragraphs>
  <Slides>66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66</vt:i4>
      </vt:variant>
    </vt:vector>
  </HeadingPairs>
  <TitlesOfParts>
    <vt:vector size="72" baseType="lpstr">
      <vt:lpstr>Aptos</vt:lpstr>
      <vt:lpstr>Aptos Display</vt:lpstr>
      <vt:lpstr>Arial</vt:lpstr>
      <vt:lpstr>Calibri</vt:lpstr>
      <vt:lpstr>Poppins</vt:lpstr>
      <vt:lpstr>Office Theme</vt:lpstr>
      <vt:lpstr>Using A  Rise Up Account in Customer Service or Business of Retail  and the www.ATGfreshstart.com  website</vt:lpstr>
      <vt:lpstr>PowerPoint Presentation</vt:lpstr>
      <vt:lpstr>PowerPoint Presentation</vt:lpstr>
      <vt:lpstr>PowerPoint Presentation</vt:lpstr>
      <vt:lpstr>National Retail Federation Foundation (NRFF)-owns       the test, course content, textbooks Rise Up-platform used to register and test students Kaleidoscope Learning-company which hosts the       Rise Up platform for the NRFF A T&amp;G Fresh Start–not affiliated with any of the above       but is a source of classroom materials for teachers       in Louisiana.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Using the Rise Up Testing Platform  on Kaleidoscope Learning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the Rise Up Testing Platform  on Kaleidoscope Learning</dc:title>
  <dc:creator>Paul Grethel</dc:creator>
  <cp:lastModifiedBy>Paul Grethel</cp:lastModifiedBy>
  <cp:revision>9</cp:revision>
  <dcterms:created xsi:type="dcterms:W3CDTF">2024-06-05T22:01:51Z</dcterms:created>
  <dcterms:modified xsi:type="dcterms:W3CDTF">2026-07-23T21:52:52Z</dcterms:modified>
</cp:coreProperties>
</file>